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81" r:id="rId17"/>
    <p:sldId id="271" r:id="rId18"/>
    <p:sldId id="272" r:id="rId19"/>
    <p:sldId id="273" r:id="rId20"/>
    <p:sldId id="274" r:id="rId21"/>
    <p:sldId id="275" r:id="rId22"/>
    <p:sldId id="276" r:id="rId23"/>
    <p:sldId id="277" r:id="rId24"/>
    <p:sldId id="278" r:id="rId25"/>
    <p:sldId id="279" r:id="rId26"/>
    <p:sldId id="280"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7" d="100"/>
          <a:sy n="67" d="100"/>
        </p:scale>
        <p:origin x="-143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Rectangle 1"/>
          <p:cNvSpPr/>
          <p:nvPr/>
        </p:nvSpPr>
        <p:spPr>
          <a:xfrm>
            <a:off x="0" y="0"/>
            <a:ext cx="6858000" cy="9144000"/>
          </a:xfrm>
          <a:prstGeom prst="rect">
            <a:avLst/>
          </a:prstGeom>
          <a:solidFill>
            <a:srgbClr val="FFFFFF"/>
          </a:solidFill>
          <a:ln w="9360">
            <a:noFill/>
          </a:ln>
        </p:spPr>
      </p:sp>
      <p:sp>
        <p:nvSpPr>
          <p:cNvPr id="40" name="CustomShape 2"/>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1" name="CustomShape 3"/>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2" name="CustomShape 4"/>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3" name="CustomShape 5"/>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4" name="CustomShape 6"/>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5" name="CustomShape 7"/>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6" name="CustomShape 8"/>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7" name="PlaceHolder 9"/>
          <p:cNvSpPr>
            <a:spLocks noGrp="1"/>
          </p:cNvSpPr>
          <p:nvPr>
            <p:ph type="hdr"/>
          </p:nvPr>
        </p:nvSpPr>
        <p:spPr>
          <a:xfrm>
            <a:off x="0" y="-360"/>
            <a:ext cx="2960640" cy="446040"/>
          </a:xfrm>
          <a:prstGeom prst="rect">
            <a:avLst/>
          </a:prstGeom>
        </p:spPr>
        <p:txBody>
          <a:bodyPr lIns="90000" tIns="46800" rIns="90000" bIns="46800"/>
          <a:lstStyle/>
          <a:p>
            <a:r>
              <a:rPr lang="en-US" sz="1200">
                <a:latin typeface="Times New Roman"/>
              </a:rPr>
              <a:t>&lt;header&gt;</a:t>
            </a:r>
            <a:endParaRPr/>
          </a:p>
        </p:txBody>
      </p:sp>
      <p:sp>
        <p:nvSpPr>
          <p:cNvPr id="48" name="PlaceHolder 10"/>
          <p:cNvSpPr>
            <a:spLocks noGrp="1"/>
          </p:cNvSpPr>
          <p:nvPr>
            <p:ph type="dt"/>
          </p:nvPr>
        </p:nvSpPr>
        <p:spPr>
          <a:xfrm>
            <a:off x="3886200" y="-360"/>
            <a:ext cx="2960640" cy="446040"/>
          </a:xfrm>
          <a:prstGeom prst="rect">
            <a:avLst/>
          </a:prstGeom>
        </p:spPr>
        <p:txBody>
          <a:bodyPr lIns="90000" tIns="46800" rIns="90000" bIns="46800"/>
          <a:lstStyle/>
          <a:p>
            <a:pPr algn="r"/>
            <a:r>
              <a:rPr lang="en-US" sz="1200">
                <a:latin typeface="Times New Roman"/>
              </a:rPr>
              <a:t>&lt;date/time&gt;</a:t>
            </a:r>
            <a:endParaRPr/>
          </a:p>
        </p:txBody>
      </p:sp>
      <p:sp>
        <p:nvSpPr>
          <p:cNvPr id="49" name="PlaceHolder 11"/>
          <p:cNvSpPr>
            <a:spLocks noGrp="1"/>
          </p:cNvSpPr>
          <p:nvPr>
            <p:ph type="body"/>
          </p:nvPr>
        </p:nvSpPr>
        <p:spPr>
          <a:xfrm>
            <a:off x="914040" y="4343040"/>
            <a:ext cx="5018040" cy="4103640"/>
          </a:xfrm>
          <a:prstGeom prst="rect">
            <a:avLst/>
          </a:prstGeom>
        </p:spPr>
        <p:txBody>
          <a:bodyPr lIns="90000" tIns="46800" rIns="90000" bIns="46800"/>
          <a:lstStyle/>
          <a:p>
            <a:r>
              <a:rPr lang="en-US" sz="1200">
                <a:latin typeface="Times New Roman"/>
              </a:rPr>
              <a:t>Click to edit the notes format</a:t>
            </a:r>
            <a:endParaRPr/>
          </a:p>
        </p:txBody>
      </p:sp>
      <p:sp>
        <p:nvSpPr>
          <p:cNvPr id="50" name="PlaceHolder 12"/>
          <p:cNvSpPr>
            <a:spLocks noGrp="1"/>
          </p:cNvSpPr>
          <p:nvPr>
            <p:ph type="ftr"/>
          </p:nvPr>
        </p:nvSpPr>
        <p:spPr>
          <a:xfrm>
            <a:off x="0" y="8686440"/>
            <a:ext cx="2960640" cy="446040"/>
          </a:xfrm>
          <a:prstGeom prst="rect">
            <a:avLst/>
          </a:prstGeom>
        </p:spPr>
        <p:txBody>
          <a:bodyPr lIns="90000" tIns="46800" rIns="90000" bIns="46800" anchor="b"/>
          <a:lstStyle/>
          <a:p>
            <a:r>
              <a:rPr lang="en-US" sz="1200">
                <a:latin typeface="Times New Roman"/>
              </a:rPr>
              <a:t>&lt;footer&gt;</a:t>
            </a:r>
            <a:endParaRPr/>
          </a:p>
        </p:txBody>
      </p:sp>
      <p:sp>
        <p:nvSpPr>
          <p:cNvPr id="51" name="PlaceHolder 13"/>
          <p:cNvSpPr>
            <a:spLocks noGrp="1"/>
          </p:cNvSpPr>
          <p:nvPr>
            <p:ph type="sldNum"/>
          </p:nvPr>
        </p:nvSpPr>
        <p:spPr>
          <a:xfrm>
            <a:off x="3886200" y="8686440"/>
            <a:ext cx="2960640" cy="446040"/>
          </a:xfrm>
          <a:prstGeom prst="rect">
            <a:avLst/>
          </a:prstGeom>
        </p:spPr>
        <p:txBody>
          <a:bodyPr lIns="90000" tIns="46800" rIns="90000" bIns="46800" anchor="b"/>
          <a:lstStyle/>
          <a:p>
            <a:pPr algn="r"/>
            <a:fld id="{EC9A9CB8-5778-40E9-B266-0BE153BD9BDF}" type="slidenum">
              <a:rPr lang="en-US" sz="1200">
                <a:latin typeface="Times New Roman"/>
              </a:rPr>
              <a:t>‹#›</a:t>
            </a:fld>
            <a:endParaRPr/>
          </a:p>
        </p:txBody>
      </p:sp>
    </p:spTree>
    <p:extLst>
      <p:ext uri="{BB962C8B-B14F-4D97-AF65-F5344CB8AC3E}">
        <p14:creationId xmlns:p14="http://schemas.microsoft.com/office/powerpoint/2010/main" val="224509103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Shape 1"/>
          <p:cNvSpPr txBox="1"/>
          <p:nvPr/>
        </p:nvSpPr>
        <p:spPr>
          <a:xfrm>
            <a:off x="914400" y="4343400"/>
            <a:ext cx="5027760" cy="4114800"/>
          </a:xfrm>
          <a:prstGeom prst="rect">
            <a:avLst/>
          </a:pr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TextShape 1"/>
          <p:cNvSpPr txBox="1"/>
          <p:nvPr/>
        </p:nvSpPr>
        <p:spPr>
          <a:xfrm>
            <a:off x="914400" y="4343400"/>
            <a:ext cx="5029200" cy="4114800"/>
          </a:xfrm>
          <a:prstGeom prst="rect">
            <a:avLst/>
          </a:prstGeom>
          <a:noFill/>
          <a:ln>
            <a:noFill/>
          </a:ln>
        </p:spPr>
        <p:txBody>
          <a:bodyPr lIns="90000" tIns="46800" rIns="90000" bIns="46800"/>
          <a:lstStyle/>
          <a:p>
            <a:r>
              <a:rPr lang="en-US" sz="1200">
                <a:latin typeface="Times New Roman"/>
                <a:ea typeface="Arial Unicode MS"/>
              </a:rPr>
              <a:t>May 4, 1970: Kent State shootings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TextShape 1"/>
          <p:cNvSpPr txBox="1"/>
          <p:nvPr/>
        </p:nvSpPr>
        <p:spPr>
          <a:xfrm>
            <a:off x="914400" y="4343400"/>
            <a:ext cx="5029200" cy="4114800"/>
          </a:xfrm>
          <a:prstGeom prst="rect">
            <a:avLst/>
          </a:prstGeom>
          <a:noFill/>
          <a:ln>
            <a:noFill/>
          </a:ln>
        </p:spPr>
        <p:txBody>
          <a:bodyPr lIns="90000" tIns="46800" rIns="90000" bIns="46800"/>
          <a:lstStyle/>
          <a:p>
            <a:r>
              <a:rPr lang="en-US" sz="1200">
                <a:latin typeface="Times New Roman"/>
                <a:ea typeface="Arial Unicode MS"/>
              </a:rPr>
              <a:t>Tribute to fallen soldiers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TextShape 1"/>
          <p:cNvSpPr txBox="1"/>
          <p:nvPr/>
        </p:nvSpPr>
        <p:spPr>
          <a:xfrm>
            <a:off x="914400" y="4343400"/>
            <a:ext cx="5029200" cy="4114800"/>
          </a:xfrm>
          <a:prstGeom prst="rect">
            <a:avLst/>
          </a:prstGeom>
          <a:noFill/>
          <a:ln>
            <a:noFill/>
          </a:ln>
        </p:spPr>
        <p:txBody>
          <a:bodyPr lIns="90000" tIns="46800" rIns="90000" bIns="46800"/>
          <a:lstStyle/>
          <a:p>
            <a:r>
              <a:rPr lang="en-US" sz="1200">
                <a:latin typeface="Times New Roman"/>
                <a:ea typeface="Arial Unicode MS"/>
              </a:rPr>
              <a:t>Vietnamese shipping</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TextShape 1"/>
          <p:cNvSpPr txBox="1"/>
          <p:nvPr/>
        </p:nvSpPr>
        <p:spPr>
          <a:xfrm>
            <a:off x="914400" y="4343400"/>
            <a:ext cx="5029200" cy="4114800"/>
          </a:xfrm>
          <a:prstGeom prst="rect">
            <a:avLst/>
          </a:prstGeom>
          <a:noFill/>
          <a:ln>
            <a:noFill/>
          </a:ln>
        </p:spPr>
        <p:txBody>
          <a:bodyPr lIns="90000" tIns="46800" rIns="90000" bIns="46800"/>
          <a:lstStyle/>
          <a:p>
            <a:r>
              <a:rPr lang="en-US" sz="1200">
                <a:latin typeface="Times New Roman"/>
                <a:ea typeface="Arial Unicode MS"/>
              </a:rPr>
              <a:t>U.S. soldiers being shipped off to Vietnam, 1965.</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TextShape 1"/>
          <p:cNvSpPr txBox="1"/>
          <p:nvPr/>
        </p:nvSpPr>
        <p:spPr>
          <a:xfrm>
            <a:off x="914400" y="4343400"/>
            <a:ext cx="5029200" cy="4114800"/>
          </a:xfrm>
          <a:prstGeom prst="rect">
            <a:avLst/>
          </a:prstGeom>
          <a:noFill/>
          <a:ln>
            <a:noFill/>
          </a:ln>
        </p:spPr>
        <p:txBody>
          <a:bodyPr lIns="90000" tIns="46800" rIns="90000" bIns="46800"/>
          <a:lstStyle/>
          <a:p>
            <a:pPr>
              <a:lnSpc>
                <a:spcPct val="100000"/>
              </a:lnSpc>
            </a:pPr>
            <a:r>
              <a:rPr lang="en-US" sz="1200">
                <a:solidFill>
                  <a:srgbClr val="E1DEDE"/>
                </a:solidFill>
                <a:latin typeface="Verdana"/>
                <a:ea typeface="Arial Unicode MS"/>
              </a:rPr>
              <a:t>Soldier Firing His Machine Gun 
Private First Class Milton L. Cook is ready to fire his M-60 machine gun into a wooded area from which sniper fire had been received 10 miles northeast of Cu Chi, Vietnam. He is a member of the 25th infantry division. April 17, 1967 
The M60 was is a 10.4 kilo, belt-fed machine gun capable of firing 600 rounds per minute at a range of 900 meters. It served as the basic infantry platoon automatic weapon and was also mounted on a number of vehicles including helicopters. 
</a:t>
            </a:r>
            <a:endParaRPr/>
          </a:p>
          <a:p>
            <a:pPr>
              <a:lnSpc>
                <a:spcPct val="100000"/>
              </a:lnSpc>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extShape 1"/>
          <p:cNvSpPr txBox="1"/>
          <p:nvPr/>
        </p:nvSpPr>
        <p:spPr>
          <a:xfrm>
            <a:off x="914400" y="4343400"/>
            <a:ext cx="5029200" cy="4114800"/>
          </a:xfrm>
          <a:prstGeom prst="rect">
            <a:avLst/>
          </a:prstGeom>
          <a:noFill/>
          <a:ln>
            <a:noFill/>
          </a:ln>
        </p:spPr>
        <p:txBody>
          <a:bodyPr lIns="90000" tIns="46800" rIns="90000" bIns="46800"/>
          <a:lstStyle/>
          <a:p>
            <a:pPr>
              <a:lnSpc>
                <a:spcPct val="100000"/>
              </a:lnSpc>
            </a:pPr>
            <a:r>
              <a:rPr lang="en-US" sz="1200" b="1">
                <a:solidFill>
                  <a:srgbClr val="FFFFFF"/>
                </a:solidFill>
                <a:latin typeface="Verdana"/>
                <a:ea typeface="Arial Unicode MS"/>
              </a:rPr>
              <a:t>US Marine with a Vietcong Suspect
</a:t>
            </a:r>
            <a:r>
              <a:rPr lang="en-US" sz="1200">
                <a:solidFill>
                  <a:srgbClr val="FFFFFF"/>
                </a:solidFill>
                <a:latin typeface="Verdana"/>
                <a:ea typeface="Arial Unicode MS"/>
              </a:rPr>
              <a:t>A US Marine leads a Vietcong suspect during a Battalion operation. The soldier carries what appears to be a M-14 and sweats through his flak jacket and trousers in this humid climate. </a:t>
            </a:r>
            <a:endParaRPr/>
          </a:p>
          <a:p>
            <a:pPr>
              <a:lnSpc>
                <a:spcPct val="100000"/>
              </a:lnSpc>
            </a:pPr>
            <a:r>
              <a:rPr lang="en-US" sz="1200">
                <a:solidFill>
                  <a:srgbClr val="FFFFFF"/>
                </a:solidFill>
                <a:latin typeface="Verdana"/>
                <a:ea typeface="Arial Unicode MS"/>
              </a:rPr>
              <a:t> </a:t>
            </a:r>
            <a:r>
              <a:rPr lang="en-US" sz="1200" b="1">
                <a:solidFill>
                  <a:srgbClr val="FFFFFF"/>
                </a:solidFill>
                <a:latin typeface="Verdana"/>
                <a:ea typeface="Arial Unicode MS"/>
              </a:rPr>
              <a:t>Image:</a:t>
            </a:r>
            <a:r>
              <a:rPr lang="en-US" sz="1200">
                <a:solidFill>
                  <a:srgbClr val="FFFFFF"/>
                </a:solidFill>
                <a:latin typeface="Verdana"/>
                <a:ea typeface="Arial Unicode MS"/>
              </a:rPr>
              <a:t> © Wally McNamee/CORBIS
</a:t>
            </a:r>
            <a:endParaRPr/>
          </a:p>
          <a:p>
            <a:pPr>
              <a:lnSpc>
                <a:spcPct val="100000"/>
              </a:lnSpc>
            </a:pPr>
            <a:r>
              <a:rPr lang="en-US" sz="1200">
                <a:solidFill>
                  <a:srgbClr val="FFFFFF"/>
                </a:solidFill>
                <a:latin typeface="Verdana"/>
                <a:ea typeface="Arial Unicode MS"/>
              </a:rPr>
              <a:t> Photographer: </a:t>
            </a:r>
            <a:endParaRPr/>
          </a:p>
          <a:p>
            <a:pPr>
              <a:lnSpc>
                <a:spcPct val="100000"/>
              </a:lnSpc>
            </a:pPr>
            <a:r>
              <a:rPr lang="en-US" sz="1200">
                <a:solidFill>
                  <a:srgbClr val="FFFFFF"/>
                </a:solidFill>
                <a:latin typeface="Verdana"/>
                <a:ea typeface="Arial Unicode MS"/>
              </a:rPr>
              <a:t>Wally McNamee </a:t>
            </a:r>
            <a:endParaRPr/>
          </a:p>
          <a:p>
            <a:pPr>
              <a:lnSpc>
                <a:spcPct val="100000"/>
              </a:lnSpc>
            </a:pPr>
            <a:r>
              <a:rPr lang="en-US" sz="1200">
                <a:solidFill>
                  <a:srgbClr val="FFFFFF"/>
                </a:solidFill>
                <a:latin typeface="Verdana"/>
                <a:ea typeface="Arial Unicode MS"/>
              </a:rPr>
              <a:t>Date Photographed: </a:t>
            </a:r>
            <a:endParaRPr/>
          </a:p>
          <a:p>
            <a:pPr>
              <a:lnSpc>
                <a:spcPct val="100000"/>
              </a:lnSpc>
            </a:pPr>
            <a:r>
              <a:rPr lang="en-US" sz="1200">
                <a:solidFill>
                  <a:srgbClr val="FFFFFF"/>
                </a:solidFill>
                <a:latin typeface="Verdana"/>
                <a:ea typeface="Arial Unicode MS"/>
              </a:rPr>
              <a:t>March 1966 </a:t>
            </a:r>
            <a:endParaRPr/>
          </a:p>
          <a:p>
            <a:pPr>
              <a:lnSpc>
                <a:spcPct val="100000"/>
              </a:lnSpc>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TextShape 1"/>
          <p:cNvSpPr txBox="1"/>
          <p:nvPr/>
        </p:nvSpPr>
        <p:spPr>
          <a:xfrm>
            <a:off x="914400" y="4343400"/>
            <a:ext cx="5022720" cy="4108320"/>
          </a:xfrm>
          <a:prstGeom prst="rect">
            <a:avLst/>
          </a:pr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TextShape 1"/>
          <p:cNvSpPr txBox="1"/>
          <p:nvPr/>
        </p:nvSpPr>
        <p:spPr>
          <a:xfrm>
            <a:off x="914400" y="4343400"/>
            <a:ext cx="5029200" cy="4114800"/>
          </a:xfrm>
          <a:prstGeom prst="rect">
            <a:avLst/>
          </a:prstGeom>
          <a:noFill/>
          <a:ln>
            <a:noFill/>
          </a:ln>
        </p:spPr>
        <p:txBody>
          <a:bodyPr lIns="90000" tIns="46800" rIns="90000" bIns="46800"/>
          <a:lstStyle/>
          <a:p>
            <a:pPr>
              <a:lnSpc>
                <a:spcPct val="100000"/>
              </a:lnSpc>
            </a:pPr>
            <a:r>
              <a:rPr lang="en-US" sz="1200">
                <a:solidFill>
                  <a:srgbClr val="E1DEDE"/>
                </a:solidFill>
                <a:latin typeface="Verdana"/>
                <a:ea typeface="Arial Unicode MS"/>
              </a:rPr>
              <a:t>Battalion Seas Arriving in South Vietnam 
An amphibious task group of Second Battalion, Third Marines lands along the coast of South Vietnam, 15 miles north of Hue on July 20th, 1967. The Amtracks transported the Marines from landing ships in the South China Sea to the assault beach. 
This mission called "Bear Chain" operation was the thirty-fourth assault that Pacific Fleet Amphibious Force ships had launched on the North Vietnamese Army and Viet Cong positions in South Vietnam, since March 1965. 
</a:t>
            </a:r>
            <a:endParaRPr/>
          </a:p>
          <a:p>
            <a:pPr>
              <a:lnSpc>
                <a:spcPct val="100000"/>
              </a:lnSpc>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TextShape 1"/>
          <p:cNvSpPr txBox="1"/>
          <p:nvPr/>
        </p:nvSpPr>
        <p:spPr>
          <a:xfrm>
            <a:off x="914400" y="4343400"/>
            <a:ext cx="5029200" cy="4114800"/>
          </a:xfrm>
          <a:prstGeom prst="rect">
            <a:avLst/>
          </a:prstGeom>
          <a:noFill/>
          <a:ln>
            <a:noFill/>
          </a:ln>
        </p:spPr>
        <p:txBody>
          <a:bodyPr lIns="90000" tIns="46800" rIns="90000" bIns="46800"/>
          <a:lstStyle/>
          <a:p>
            <a:r>
              <a:rPr lang="en-US" sz="1200">
                <a:latin typeface="Times New Roman"/>
                <a:ea typeface="Arial Unicode MS"/>
              </a:rPr>
              <a:t>A Buddhist monk, setting himself on fire in protest of the war.</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Shape 1"/>
          <p:cNvSpPr txBox="1"/>
          <p:nvPr/>
        </p:nvSpPr>
        <p:spPr>
          <a:xfrm>
            <a:off x="914400" y="4343400"/>
            <a:ext cx="5029200" cy="4114800"/>
          </a:xfrm>
          <a:prstGeom prst="rect">
            <a:avLst/>
          </a:prstGeom>
          <a:noFill/>
          <a:ln>
            <a:noFill/>
          </a:ln>
        </p:spPr>
        <p:txBody>
          <a:bodyPr lIns="90000" tIns="46800" rIns="90000" bIns="46800"/>
          <a:lstStyle/>
          <a:p>
            <a:r>
              <a:rPr lang="en-US" sz="1200">
                <a:latin typeface="Times New Roman"/>
                <a:ea typeface="Arial Unicode MS"/>
              </a:rPr>
              <a:t>A young Vietnamese scout.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TextShape 1"/>
          <p:cNvSpPr txBox="1"/>
          <p:nvPr/>
        </p:nvSpPr>
        <p:spPr>
          <a:xfrm>
            <a:off x="914400" y="4343400"/>
            <a:ext cx="5029200" cy="4114800"/>
          </a:xfrm>
          <a:prstGeom prst="rect">
            <a:avLst/>
          </a:prstGeom>
          <a:noFill/>
          <a:ln>
            <a:noFill/>
          </a:ln>
        </p:spPr>
        <p:txBody>
          <a:bodyPr lIns="90000" tIns="46800" rIns="90000" bIns="46800"/>
          <a:lstStyle/>
          <a:p>
            <a:r>
              <a:rPr lang="en-US" sz="1200">
                <a:latin typeface="Times New Roman"/>
                <a:ea typeface="Arial Unicode MS"/>
              </a:rPr>
              <a:t>1968 Democratic National Convention in Chicago</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85440" y="609480"/>
            <a:ext cx="7761240" cy="1131840"/>
          </a:xfrm>
          <a:prstGeom prst="rect">
            <a:avLst/>
          </a:prstGeom>
        </p:spPr>
        <p:txBody>
          <a:bodyPr lIns="90000" tIns="46800" rIns="90000" bIns="46800" anchor="ctr"/>
          <a:lstStyle/>
          <a:p>
            <a:pPr algn="ctr"/>
            <a:endParaRPr/>
          </a:p>
        </p:txBody>
      </p:sp>
      <p:sp>
        <p:nvSpPr>
          <p:cNvPr id="27" name="PlaceHolder 2"/>
          <p:cNvSpPr>
            <a:spLocks noGrp="1"/>
          </p:cNvSpPr>
          <p:nvPr>
            <p:ph type="body"/>
          </p:nvPr>
        </p:nvSpPr>
        <p:spPr>
          <a:xfrm>
            <a:off x="685440" y="1981080"/>
            <a:ext cx="7761240" cy="1962000"/>
          </a:xfrm>
          <a:prstGeom prst="rect">
            <a:avLst/>
          </a:prstGeom>
        </p:spPr>
        <p:txBody>
          <a:bodyPr lIns="90000" tIns="46800" rIns="90000" bIns="46800"/>
          <a:lstStyle/>
          <a:p>
            <a:endParaRPr/>
          </a:p>
        </p:txBody>
      </p:sp>
      <p:sp>
        <p:nvSpPr>
          <p:cNvPr id="28" name="PlaceHolder 3"/>
          <p:cNvSpPr>
            <a:spLocks noGrp="1"/>
          </p:cNvSpPr>
          <p:nvPr>
            <p:ph type="body"/>
          </p:nvPr>
        </p:nvSpPr>
        <p:spPr>
          <a:xfrm>
            <a:off x="685440" y="4129920"/>
            <a:ext cx="7761240" cy="1962000"/>
          </a:xfrm>
          <a:prstGeom prst="rect">
            <a:avLst/>
          </a:prstGeom>
        </p:spPr>
        <p:txBody>
          <a:bodyPr lIns="90000" tIns="46800" rIns="90000" bIns="4680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85440" y="609480"/>
            <a:ext cx="7761240" cy="1131840"/>
          </a:xfrm>
          <a:prstGeom prst="rect">
            <a:avLst/>
          </a:prstGeom>
        </p:spPr>
        <p:txBody>
          <a:bodyPr lIns="90000" tIns="46800" rIns="90000" bIns="46800" anchor="ctr"/>
          <a:lstStyle/>
          <a:p>
            <a:pPr algn="ctr"/>
            <a:endParaRPr/>
          </a:p>
        </p:txBody>
      </p:sp>
      <p:sp>
        <p:nvSpPr>
          <p:cNvPr id="30" name="PlaceHolder 2"/>
          <p:cNvSpPr>
            <a:spLocks noGrp="1"/>
          </p:cNvSpPr>
          <p:nvPr>
            <p:ph type="body"/>
          </p:nvPr>
        </p:nvSpPr>
        <p:spPr>
          <a:xfrm>
            <a:off x="685440" y="1981080"/>
            <a:ext cx="3787200" cy="1962000"/>
          </a:xfrm>
          <a:prstGeom prst="rect">
            <a:avLst/>
          </a:prstGeom>
        </p:spPr>
        <p:txBody>
          <a:bodyPr lIns="90000" tIns="46800" rIns="90000" bIns="46800"/>
          <a:lstStyle/>
          <a:p>
            <a:endParaRPr/>
          </a:p>
        </p:txBody>
      </p:sp>
      <p:sp>
        <p:nvSpPr>
          <p:cNvPr id="31" name="PlaceHolder 3"/>
          <p:cNvSpPr>
            <a:spLocks noGrp="1"/>
          </p:cNvSpPr>
          <p:nvPr>
            <p:ph type="body"/>
          </p:nvPr>
        </p:nvSpPr>
        <p:spPr>
          <a:xfrm>
            <a:off x="4662360" y="1981080"/>
            <a:ext cx="3787200" cy="1962000"/>
          </a:xfrm>
          <a:prstGeom prst="rect">
            <a:avLst/>
          </a:prstGeom>
        </p:spPr>
        <p:txBody>
          <a:bodyPr lIns="90000" tIns="46800" rIns="90000" bIns="46800"/>
          <a:lstStyle/>
          <a:p>
            <a:endParaRPr/>
          </a:p>
        </p:txBody>
      </p:sp>
      <p:sp>
        <p:nvSpPr>
          <p:cNvPr id="32" name="PlaceHolder 4"/>
          <p:cNvSpPr>
            <a:spLocks noGrp="1"/>
          </p:cNvSpPr>
          <p:nvPr>
            <p:ph type="body"/>
          </p:nvPr>
        </p:nvSpPr>
        <p:spPr>
          <a:xfrm>
            <a:off x="4662360" y="4129920"/>
            <a:ext cx="3787200" cy="1962000"/>
          </a:xfrm>
          <a:prstGeom prst="rect">
            <a:avLst/>
          </a:prstGeom>
        </p:spPr>
        <p:txBody>
          <a:bodyPr lIns="90000" tIns="46800" rIns="90000" bIns="46800"/>
          <a:lstStyle/>
          <a:p>
            <a:endParaRPr/>
          </a:p>
        </p:txBody>
      </p:sp>
      <p:sp>
        <p:nvSpPr>
          <p:cNvPr id="33" name="PlaceHolder 5"/>
          <p:cNvSpPr>
            <a:spLocks noGrp="1"/>
          </p:cNvSpPr>
          <p:nvPr>
            <p:ph type="body"/>
          </p:nvPr>
        </p:nvSpPr>
        <p:spPr>
          <a:xfrm>
            <a:off x="685440" y="4129920"/>
            <a:ext cx="3787200" cy="1962000"/>
          </a:xfrm>
          <a:prstGeom prst="rect">
            <a:avLst/>
          </a:prstGeom>
        </p:spPr>
        <p:txBody>
          <a:bodyPr lIns="90000" tIns="46800" rIns="90000" bIns="4680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85440" y="609480"/>
            <a:ext cx="7761240" cy="1131840"/>
          </a:xfrm>
          <a:prstGeom prst="rect">
            <a:avLst/>
          </a:prstGeom>
        </p:spPr>
        <p:txBody>
          <a:bodyPr lIns="90000" tIns="46800" rIns="90000" bIns="46800" anchor="ctr"/>
          <a:lstStyle/>
          <a:p>
            <a:pPr algn="ctr"/>
            <a:endParaRPr/>
          </a:p>
        </p:txBody>
      </p:sp>
      <p:sp>
        <p:nvSpPr>
          <p:cNvPr id="35" name="PlaceHolder 2"/>
          <p:cNvSpPr>
            <a:spLocks noGrp="1"/>
          </p:cNvSpPr>
          <p:nvPr>
            <p:ph type="body"/>
          </p:nvPr>
        </p:nvSpPr>
        <p:spPr>
          <a:xfrm>
            <a:off x="685440" y="1981080"/>
            <a:ext cx="7761240" cy="4113360"/>
          </a:xfrm>
          <a:prstGeom prst="rect">
            <a:avLst/>
          </a:prstGeom>
        </p:spPr>
        <p:txBody>
          <a:bodyPr lIns="90000" tIns="46800" rIns="90000" bIns="46800"/>
          <a:lstStyle/>
          <a:p>
            <a:endParaRPr/>
          </a:p>
        </p:txBody>
      </p:sp>
      <p:sp>
        <p:nvSpPr>
          <p:cNvPr id="36" name="PlaceHolder 3"/>
          <p:cNvSpPr>
            <a:spLocks noGrp="1"/>
          </p:cNvSpPr>
          <p:nvPr>
            <p:ph type="body"/>
          </p:nvPr>
        </p:nvSpPr>
        <p:spPr>
          <a:xfrm>
            <a:off x="685440" y="1981080"/>
            <a:ext cx="7761240" cy="4113360"/>
          </a:xfrm>
          <a:prstGeom prst="rect">
            <a:avLst/>
          </a:prstGeom>
        </p:spPr>
        <p:txBody>
          <a:bodyPr lIns="90000" tIns="46800" rIns="90000" bIns="46800"/>
          <a:lstStyle/>
          <a:p>
            <a:endParaRPr/>
          </a:p>
        </p:txBody>
      </p:sp>
      <p:pic>
        <p:nvPicPr>
          <p:cNvPr id="37" name="Picture 36"/>
          <p:cNvPicPr/>
          <p:nvPr/>
        </p:nvPicPr>
        <p:blipFill>
          <a:blip r:embed="rId2"/>
          <a:stretch/>
        </p:blipFill>
        <p:spPr>
          <a:xfrm>
            <a:off x="1987920" y="1981080"/>
            <a:ext cx="5155560" cy="4113360"/>
          </a:xfrm>
          <a:prstGeom prst="rect">
            <a:avLst/>
          </a:prstGeom>
          <a:ln>
            <a:noFill/>
          </a:ln>
        </p:spPr>
      </p:pic>
      <p:pic>
        <p:nvPicPr>
          <p:cNvPr id="38" name="Picture 37"/>
          <p:cNvPicPr/>
          <p:nvPr/>
        </p:nvPicPr>
        <p:blipFill>
          <a:blip r:embed="rId2"/>
          <a:stretch/>
        </p:blipFill>
        <p:spPr>
          <a:xfrm>
            <a:off x="1987920" y="1981080"/>
            <a:ext cx="5155560" cy="4113360"/>
          </a:xfrm>
          <a:prstGeom prst="rect">
            <a:avLst/>
          </a:prstGeom>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85440" y="609480"/>
            <a:ext cx="7761240" cy="1131840"/>
          </a:xfrm>
          <a:prstGeom prst="rect">
            <a:avLst/>
          </a:prstGeom>
        </p:spPr>
        <p:txBody>
          <a:bodyPr lIns="90000" tIns="46800" rIns="90000" bIns="46800" anchor="ctr"/>
          <a:lstStyle/>
          <a:p>
            <a:pPr algn="ctr"/>
            <a:endParaRPr/>
          </a:p>
        </p:txBody>
      </p:sp>
      <p:sp>
        <p:nvSpPr>
          <p:cNvPr id="6" name="PlaceHolder 2"/>
          <p:cNvSpPr>
            <a:spLocks noGrp="1"/>
          </p:cNvSpPr>
          <p:nvPr>
            <p:ph type="subTitle"/>
          </p:nvPr>
        </p:nvSpPr>
        <p:spPr>
          <a:xfrm>
            <a:off x="685440" y="1981080"/>
            <a:ext cx="7761240" cy="411336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85440" y="609480"/>
            <a:ext cx="7761240" cy="1131840"/>
          </a:xfrm>
          <a:prstGeom prst="rect">
            <a:avLst/>
          </a:prstGeom>
        </p:spPr>
        <p:txBody>
          <a:bodyPr lIns="90000" tIns="46800" rIns="90000" bIns="46800" anchor="ctr"/>
          <a:lstStyle/>
          <a:p>
            <a:pPr algn="ctr"/>
            <a:endParaRPr/>
          </a:p>
        </p:txBody>
      </p:sp>
      <p:sp>
        <p:nvSpPr>
          <p:cNvPr id="8" name="PlaceHolder 2"/>
          <p:cNvSpPr>
            <a:spLocks noGrp="1"/>
          </p:cNvSpPr>
          <p:nvPr>
            <p:ph type="body"/>
          </p:nvPr>
        </p:nvSpPr>
        <p:spPr>
          <a:xfrm>
            <a:off x="685440" y="1981080"/>
            <a:ext cx="7761240" cy="4113360"/>
          </a:xfrm>
          <a:prstGeom prst="rect">
            <a:avLst/>
          </a:prstGeom>
        </p:spPr>
        <p:txBody>
          <a:bodyPr lIns="90000" tIns="46800" rIns="90000" bIns="4680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85440" y="609480"/>
            <a:ext cx="7761240" cy="1131840"/>
          </a:xfrm>
          <a:prstGeom prst="rect">
            <a:avLst/>
          </a:prstGeom>
        </p:spPr>
        <p:txBody>
          <a:bodyPr lIns="90000" tIns="46800" rIns="90000" bIns="46800" anchor="ctr"/>
          <a:lstStyle/>
          <a:p>
            <a:pPr algn="ctr"/>
            <a:endParaRPr/>
          </a:p>
        </p:txBody>
      </p:sp>
      <p:sp>
        <p:nvSpPr>
          <p:cNvPr id="10" name="PlaceHolder 2"/>
          <p:cNvSpPr>
            <a:spLocks noGrp="1"/>
          </p:cNvSpPr>
          <p:nvPr>
            <p:ph type="body"/>
          </p:nvPr>
        </p:nvSpPr>
        <p:spPr>
          <a:xfrm>
            <a:off x="685440" y="1981080"/>
            <a:ext cx="3787200" cy="4113360"/>
          </a:xfrm>
          <a:prstGeom prst="rect">
            <a:avLst/>
          </a:prstGeom>
        </p:spPr>
        <p:txBody>
          <a:bodyPr lIns="90000" tIns="46800" rIns="90000" bIns="46800"/>
          <a:lstStyle/>
          <a:p>
            <a:endParaRPr/>
          </a:p>
        </p:txBody>
      </p:sp>
      <p:sp>
        <p:nvSpPr>
          <p:cNvPr id="11" name="PlaceHolder 3"/>
          <p:cNvSpPr>
            <a:spLocks noGrp="1"/>
          </p:cNvSpPr>
          <p:nvPr>
            <p:ph type="body"/>
          </p:nvPr>
        </p:nvSpPr>
        <p:spPr>
          <a:xfrm>
            <a:off x="4662360" y="1981080"/>
            <a:ext cx="3787200" cy="4113360"/>
          </a:xfrm>
          <a:prstGeom prst="rect">
            <a:avLst/>
          </a:prstGeom>
        </p:spPr>
        <p:txBody>
          <a:bodyPr lIns="90000" tIns="46800" rIns="90000" bIns="4680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85440" y="609480"/>
            <a:ext cx="7761240" cy="1131840"/>
          </a:xfrm>
          <a:prstGeom prst="rect">
            <a:avLst/>
          </a:prstGeom>
        </p:spPr>
        <p:txBody>
          <a:bodyPr lIns="90000" tIns="46800" rIns="90000" bIns="4680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85440" y="609480"/>
            <a:ext cx="7761240" cy="524772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85440" y="609480"/>
            <a:ext cx="7761240" cy="1131840"/>
          </a:xfrm>
          <a:prstGeom prst="rect">
            <a:avLst/>
          </a:prstGeom>
        </p:spPr>
        <p:txBody>
          <a:bodyPr lIns="90000" tIns="46800" rIns="90000" bIns="46800" anchor="ctr"/>
          <a:lstStyle/>
          <a:p>
            <a:pPr algn="ctr"/>
            <a:endParaRPr/>
          </a:p>
        </p:txBody>
      </p:sp>
      <p:sp>
        <p:nvSpPr>
          <p:cNvPr id="15" name="PlaceHolder 2"/>
          <p:cNvSpPr>
            <a:spLocks noGrp="1"/>
          </p:cNvSpPr>
          <p:nvPr>
            <p:ph type="body"/>
          </p:nvPr>
        </p:nvSpPr>
        <p:spPr>
          <a:xfrm>
            <a:off x="685440" y="1981080"/>
            <a:ext cx="3787200" cy="1962000"/>
          </a:xfrm>
          <a:prstGeom prst="rect">
            <a:avLst/>
          </a:prstGeom>
        </p:spPr>
        <p:txBody>
          <a:bodyPr lIns="90000" tIns="46800" rIns="90000" bIns="46800"/>
          <a:lstStyle/>
          <a:p>
            <a:endParaRPr/>
          </a:p>
        </p:txBody>
      </p:sp>
      <p:sp>
        <p:nvSpPr>
          <p:cNvPr id="16" name="PlaceHolder 3"/>
          <p:cNvSpPr>
            <a:spLocks noGrp="1"/>
          </p:cNvSpPr>
          <p:nvPr>
            <p:ph type="body"/>
          </p:nvPr>
        </p:nvSpPr>
        <p:spPr>
          <a:xfrm>
            <a:off x="685440" y="4129920"/>
            <a:ext cx="3787200" cy="1962000"/>
          </a:xfrm>
          <a:prstGeom prst="rect">
            <a:avLst/>
          </a:prstGeom>
        </p:spPr>
        <p:txBody>
          <a:bodyPr lIns="90000" tIns="46800" rIns="90000" bIns="46800"/>
          <a:lstStyle/>
          <a:p>
            <a:endParaRPr/>
          </a:p>
        </p:txBody>
      </p:sp>
      <p:sp>
        <p:nvSpPr>
          <p:cNvPr id="17" name="PlaceHolder 4"/>
          <p:cNvSpPr>
            <a:spLocks noGrp="1"/>
          </p:cNvSpPr>
          <p:nvPr>
            <p:ph type="body"/>
          </p:nvPr>
        </p:nvSpPr>
        <p:spPr>
          <a:xfrm>
            <a:off x="4662360" y="1981080"/>
            <a:ext cx="3787200" cy="4113360"/>
          </a:xfrm>
          <a:prstGeom prst="rect">
            <a:avLst/>
          </a:prstGeom>
        </p:spPr>
        <p:txBody>
          <a:bodyPr lIns="90000" tIns="46800" rIns="90000" bIns="4680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85440" y="609480"/>
            <a:ext cx="7761240" cy="1131840"/>
          </a:xfrm>
          <a:prstGeom prst="rect">
            <a:avLst/>
          </a:prstGeom>
        </p:spPr>
        <p:txBody>
          <a:bodyPr lIns="90000" tIns="46800" rIns="90000" bIns="46800" anchor="ctr"/>
          <a:lstStyle/>
          <a:p>
            <a:pPr algn="ctr"/>
            <a:endParaRPr/>
          </a:p>
        </p:txBody>
      </p:sp>
      <p:sp>
        <p:nvSpPr>
          <p:cNvPr id="19" name="PlaceHolder 2"/>
          <p:cNvSpPr>
            <a:spLocks noGrp="1"/>
          </p:cNvSpPr>
          <p:nvPr>
            <p:ph type="body"/>
          </p:nvPr>
        </p:nvSpPr>
        <p:spPr>
          <a:xfrm>
            <a:off x="685440" y="1981080"/>
            <a:ext cx="3787200" cy="4113360"/>
          </a:xfrm>
          <a:prstGeom prst="rect">
            <a:avLst/>
          </a:prstGeom>
        </p:spPr>
        <p:txBody>
          <a:bodyPr lIns="90000" tIns="46800" rIns="90000" bIns="46800"/>
          <a:lstStyle/>
          <a:p>
            <a:endParaRPr/>
          </a:p>
        </p:txBody>
      </p:sp>
      <p:sp>
        <p:nvSpPr>
          <p:cNvPr id="20" name="PlaceHolder 3"/>
          <p:cNvSpPr>
            <a:spLocks noGrp="1"/>
          </p:cNvSpPr>
          <p:nvPr>
            <p:ph type="body"/>
          </p:nvPr>
        </p:nvSpPr>
        <p:spPr>
          <a:xfrm>
            <a:off x="4662360" y="1981080"/>
            <a:ext cx="3787200" cy="1962000"/>
          </a:xfrm>
          <a:prstGeom prst="rect">
            <a:avLst/>
          </a:prstGeom>
        </p:spPr>
        <p:txBody>
          <a:bodyPr lIns="90000" tIns="46800" rIns="90000" bIns="46800"/>
          <a:lstStyle/>
          <a:p>
            <a:endParaRPr/>
          </a:p>
        </p:txBody>
      </p:sp>
      <p:sp>
        <p:nvSpPr>
          <p:cNvPr id="21" name="PlaceHolder 4"/>
          <p:cNvSpPr>
            <a:spLocks noGrp="1"/>
          </p:cNvSpPr>
          <p:nvPr>
            <p:ph type="body"/>
          </p:nvPr>
        </p:nvSpPr>
        <p:spPr>
          <a:xfrm>
            <a:off x="4662360" y="4129920"/>
            <a:ext cx="3787200" cy="1962000"/>
          </a:xfrm>
          <a:prstGeom prst="rect">
            <a:avLst/>
          </a:prstGeom>
        </p:spPr>
        <p:txBody>
          <a:bodyPr lIns="90000" tIns="46800" rIns="90000" bIns="4680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85440" y="609480"/>
            <a:ext cx="7761240" cy="1131840"/>
          </a:xfrm>
          <a:prstGeom prst="rect">
            <a:avLst/>
          </a:prstGeom>
        </p:spPr>
        <p:txBody>
          <a:bodyPr lIns="90000" tIns="46800" rIns="90000" bIns="46800" anchor="ctr"/>
          <a:lstStyle/>
          <a:p>
            <a:pPr algn="ctr"/>
            <a:endParaRPr/>
          </a:p>
        </p:txBody>
      </p:sp>
      <p:sp>
        <p:nvSpPr>
          <p:cNvPr id="23" name="PlaceHolder 2"/>
          <p:cNvSpPr>
            <a:spLocks noGrp="1"/>
          </p:cNvSpPr>
          <p:nvPr>
            <p:ph type="body"/>
          </p:nvPr>
        </p:nvSpPr>
        <p:spPr>
          <a:xfrm>
            <a:off x="685440" y="1981080"/>
            <a:ext cx="3787200" cy="1962000"/>
          </a:xfrm>
          <a:prstGeom prst="rect">
            <a:avLst/>
          </a:prstGeom>
        </p:spPr>
        <p:txBody>
          <a:bodyPr lIns="90000" tIns="46800" rIns="90000" bIns="46800"/>
          <a:lstStyle/>
          <a:p>
            <a:endParaRPr/>
          </a:p>
        </p:txBody>
      </p:sp>
      <p:sp>
        <p:nvSpPr>
          <p:cNvPr id="24" name="PlaceHolder 3"/>
          <p:cNvSpPr>
            <a:spLocks noGrp="1"/>
          </p:cNvSpPr>
          <p:nvPr>
            <p:ph type="body"/>
          </p:nvPr>
        </p:nvSpPr>
        <p:spPr>
          <a:xfrm>
            <a:off x="4662360" y="1981080"/>
            <a:ext cx="3787200" cy="1962000"/>
          </a:xfrm>
          <a:prstGeom prst="rect">
            <a:avLst/>
          </a:prstGeom>
        </p:spPr>
        <p:txBody>
          <a:bodyPr lIns="90000" tIns="46800" rIns="90000" bIns="46800"/>
          <a:lstStyle/>
          <a:p>
            <a:endParaRPr/>
          </a:p>
        </p:txBody>
      </p:sp>
      <p:sp>
        <p:nvSpPr>
          <p:cNvPr id="25" name="PlaceHolder 4"/>
          <p:cNvSpPr>
            <a:spLocks noGrp="1"/>
          </p:cNvSpPr>
          <p:nvPr>
            <p:ph type="body"/>
          </p:nvPr>
        </p:nvSpPr>
        <p:spPr>
          <a:xfrm>
            <a:off x="685440" y="4129920"/>
            <a:ext cx="7761240" cy="1962000"/>
          </a:xfrm>
          <a:prstGeom prst="rect">
            <a:avLst/>
          </a:prstGeom>
        </p:spPr>
        <p:txBody>
          <a:bodyPr lIns="90000" tIns="46800" rIns="90000" bIns="4680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685440" y="609480"/>
            <a:ext cx="7761240" cy="1131840"/>
          </a:xfrm>
          <a:prstGeom prst="rect">
            <a:avLst/>
          </a:prstGeom>
        </p:spPr>
        <p:txBody>
          <a:bodyPr lIns="90000" tIns="46800" rIns="90000" bIns="46800" anchor="ctr"/>
          <a:lstStyle/>
          <a:p>
            <a:pPr algn="ctr"/>
            <a:r>
              <a:rPr lang="en-US" sz="4400">
                <a:latin typeface="Times New Roman"/>
              </a:rPr>
              <a:t>Click to edit the title text format</a:t>
            </a:r>
            <a:endParaRPr/>
          </a:p>
        </p:txBody>
      </p:sp>
      <p:sp>
        <p:nvSpPr>
          <p:cNvPr id="6" name="PlaceHolder 2"/>
          <p:cNvSpPr>
            <a:spLocks noGrp="1"/>
          </p:cNvSpPr>
          <p:nvPr>
            <p:ph type="body"/>
          </p:nvPr>
        </p:nvSpPr>
        <p:spPr>
          <a:xfrm>
            <a:off x="685440" y="1981080"/>
            <a:ext cx="7761240" cy="4113360"/>
          </a:xfrm>
          <a:prstGeom prst="rect">
            <a:avLst/>
          </a:prstGeom>
        </p:spPr>
        <p:txBody>
          <a:bodyPr lIns="90000" tIns="46800" rIns="90000" bIns="46800"/>
          <a:lstStyle/>
          <a:p>
            <a:r>
              <a:rPr lang="en-US" sz="3200">
                <a:latin typeface="Times New Roman"/>
              </a:rPr>
              <a:t>Click to edit the outline text format</a:t>
            </a:r>
            <a:endParaRPr/>
          </a:p>
          <a:p>
            <a:pPr lvl="1"/>
            <a:r>
              <a:rPr lang="en-US" sz="2800">
                <a:latin typeface="Times New Roman"/>
              </a:rPr>
              <a:t>Second Outline Level</a:t>
            </a:r>
            <a:endParaRPr/>
          </a:p>
          <a:p>
            <a:pPr lvl="2">
              <a:buFont typeface="Times New Roman"/>
              <a:buChar char="•"/>
            </a:pPr>
            <a:r>
              <a:rPr lang="en-US" sz="2400">
                <a:latin typeface="Times New Roman"/>
              </a:rPr>
              <a:t>Third Outline Level</a:t>
            </a:r>
            <a:endParaRPr/>
          </a:p>
          <a:p>
            <a:pPr lvl="3">
              <a:buFont typeface="Times New Roman"/>
              <a:buChar char="–"/>
            </a:pPr>
            <a:r>
              <a:rPr lang="en-US" sz="2000">
                <a:latin typeface="Times New Roman"/>
              </a:rPr>
              <a:t>Fourth Outline Level</a:t>
            </a:r>
            <a:endParaRPr/>
          </a:p>
          <a:p>
            <a:pPr lvl="4">
              <a:buFont typeface="Times New Roman"/>
              <a:buChar char="»"/>
            </a:pPr>
            <a:r>
              <a:rPr lang="en-US" sz="2000">
                <a:latin typeface="Times New Roman"/>
              </a:rPr>
              <a:t>Fifth Outline Level</a:t>
            </a:r>
            <a:endParaRPr/>
          </a:p>
          <a:p>
            <a:pPr lvl="5">
              <a:buFont typeface="Times New Roman"/>
              <a:buChar char="»"/>
            </a:pPr>
            <a:r>
              <a:rPr lang="en-US" sz="2000">
                <a:latin typeface="Times New Roman"/>
              </a:rPr>
              <a:t>Sixth Outline Level</a:t>
            </a:r>
            <a:endParaRPr/>
          </a:p>
          <a:p>
            <a:pPr lvl="6">
              <a:buFont typeface="Times New Roman"/>
              <a:buChar char="»"/>
            </a:pPr>
            <a:r>
              <a:rPr lang="en-US" sz="2000">
                <a:latin typeface="Times New Roman"/>
              </a:rPr>
              <a:t>Seventh Outline Level</a:t>
            </a:r>
            <a:endParaRPr/>
          </a:p>
        </p:txBody>
      </p:sp>
      <p:sp>
        <p:nvSpPr>
          <p:cNvPr id="2" name="PlaceHolder 3"/>
          <p:cNvSpPr>
            <a:spLocks noGrp="1"/>
          </p:cNvSpPr>
          <p:nvPr>
            <p:ph type="dt"/>
          </p:nvPr>
        </p:nvSpPr>
        <p:spPr>
          <a:xfrm>
            <a:off x="685440" y="6248520"/>
            <a:ext cx="1893960" cy="458640"/>
          </a:xfrm>
          <a:prstGeom prst="rect">
            <a:avLst/>
          </a:prstGeom>
        </p:spPr>
        <p:txBody>
          <a:bodyPr lIns="90000" tIns="46800" rIns="90000" bIns="46800"/>
          <a:lstStyle/>
          <a:p>
            <a:r>
              <a:rPr lang="en-US" sz="2400">
                <a:latin typeface="Times New Roman"/>
              </a:rPr>
              <a:t>&lt;date/time&gt;</a:t>
            </a:r>
            <a:endParaRPr/>
          </a:p>
        </p:txBody>
      </p:sp>
      <p:sp>
        <p:nvSpPr>
          <p:cNvPr id="3" name="PlaceHolder 4"/>
          <p:cNvSpPr>
            <a:spLocks noGrp="1"/>
          </p:cNvSpPr>
          <p:nvPr>
            <p:ph type="ftr"/>
          </p:nvPr>
        </p:nvSpPr>
        <p:spPr>
          <a:xfrm>
            <a:off x="3123720" y="6248520"/>
            <a:ext cx="2884680" cy="458640"/>
          </a:xfrm>
          <a:prstGeom prst="rect">
            <a:avLst/>
          </a:prstGeom>
        </p:spPr>
        <p:txBody>
          <a:bodyPr lIns="90000" tIns="46800" rIns="90000" bIns="46800"/>
          <a:lstStyle/>
          <a:p>
            <a:r>
              <a:rPr lang="en-US" sz="2400">
                <a:latin typeface="Times New Roman"/>
              </a:rPr>
              <a:t>&lt;footer&gt;</a:t>
            </a:r>
            <a:endParaRPr/>
          </a:p>
        </p:txBody>
      </p:sp>
      <p:sp>
        <p:nvSpPr>
          <p:cNvPr id="4" name="PlaceHolder 5"/>
          <p:cNvSpPr>
            <a:spLocks noGrp="1"/>
          </p:cNvSpPr>
          <p:nvPr>
            <p:ph type="sldNum"/>
          </p:nvPr>
        </p:nvSpPr>
        <p:spPr>
          <a:xfrm>
            <a:off x="6552720" y="6248520"/>
            <a:ext cx="1893960" cy="458640"/>
          </a:xfrm>
          <a:prstGeom prst="rect">
            <a:avLst/>
          </a:prstGeom>
        </p:spPr>
        <p:txBody>
          <a:bodyPr lIns="90000" tIns="46800" rIns="90000" bIns="46800"/>
          <a:lstStyle/>
          <a:p>
            <a:fld id="{4E9D750B-B2CE-4CE1-AF60-B8F263E550A0}" type="slidenum">
              <a:rPr lang="en-US" sz="2400">
                <a:latin typeface="Times New Roman"/>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 Id="rId3"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9.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2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2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2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 name="TextShape 1"/>
          <p:cNvSpPr txBox="1"/>
          <p:nvPr/>
        </p:nvSpPr>
        <p:spPr>
          <a:xfrm>
            <a:off x="685800" y="229680"/>
            <a:ext cx="7770960" cy="1141560"/>
          </a:xfrm>
          <a:prstGeom prst="rect">
            <a:avLst/>
          </a:prstGeom>
          <a:noFill/>
          <a:ln>
            <a:noFill/>
          </a:ln>
        </p:spPr>
        <p:txBody>
          <a:bodyPr lIns="90000" tIns="46800" rIns="90000" bIns="46800" anchor="ctr"/>
          <a:lstStyle/>
          <a:p>
            <a:pPr algn="ctr"/>
            <a:r>
              <a:rPr lang="en-US" sz="4400">
                <a:latin typeface="Times New Roman"/>
              </a:rPr>
              <a:t>Vietnam War:  Unit Goals</a:t>
            </a:r>
            <a:endParaRPr/>
          </a:p>
        </p:txBody>
      </p:sp>
      <p:sp>
        <p:nvSpPr>
          <p:cNvPr id="53" name="TextShape 2"/>
          <p:cNvSpPr txBox="1"/>
          <p:nvPr/>
        </p:nvSpPr>
        <p:spPr>
          <a:xfrm>
            <a:off x="457200" y="1600200"/>
            <a:ext cx="8229600" cy="5029200"/>
          </a:xfrm>
          <a:prstGeom prst="rect">
            <a:avLst/>
          </a:prstGeom>
          <a:noFill/>
          <a:ln>
            <a:noFill/>
          </a:ln>
        </p:spPr>
        <p:txBody>
          <a:bodyPr lIns="90000" tIns="46800" rIns="90000" bIns="46800"/>
          <a:lstStyle/>
          <a:p>
            <a:r>
              <a:rPr lang="en-US" sz="3200">
                <a:latin typeface="Times New Roman"/>
              </a:rPr>
              <a:t>By the end of this unit, you should be able to:</a:t>
            </a:r>
            <a:endParaRPr/>
          </a:p>
          <a:p>
            <a:pPr lvl="1">
              <a:buFont typeface="Times New Roman"/>
              <a:buAutoNum type="arabicParenR"/>
            </a:pPr>
            <a:r>
              <a:rPr lang="en-US" sz="2800">
                <a:latin typeface="Times New Roman"/>
              </a:rPr>
              <a:t> Identify the causes of the Vietnam War.</a:t>
            </a:r>
            <a:endParaRPr/>
          </a:p>
          <a:p>
            <a:pPr lvl="1">
              <a:buFont typeface="Times New Roman"/>
              <a:buAutoNum type="arabicParenR"/>
            </a:pPr>
            <a:r>
              <a:rPr lang="en-US" sz="2800">
                <a:latin typeface="Times New Roman"/>
              </a:rPr>
              <a:t> Compare and contrast the Vietnam War with other wars the U.S. has been in.</a:t>
            </a:r>
            <a:endParaRPr/>
          </a:p>
          <a:p>
            <a:pPr lvl="1">
              <a:buFont typeface="Times New Roman"/>
              <a:buAutoNum type="arabicParenR"/>
            </a:pPr>
            <a:r>
              <a:rPr lang="en-US" sz="2800">
                <a:latin typeface="Times New Roman"/>
              </a:rPr>
              <a:t> Explain the challenges that the U.S. faced in Vietnam.</a:t>
            </a:r>
            <a:endParaRPr/>
          </a:p>
          <a:p>
            <a:pPr lvl="1">
              <a:buFont typeface="Times New Roman"/>
              <a:buAutoNum type="arabicParenR"/>
            </a:pPr>
            <a:r>
              <a:rPr lang="en-US" sz="2800">
                <a:latin typeface="Times New Roman"/>
              </a:rPr>
              <a:t> Describe how Americans at home reacted to the Vietnam War.</a:t>
            </a:r>
            <a:endParaRPr/>
          </a:p>
          <a:p>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 name="CustomShape 1"/>
          <p:cNvSpPr/>
          <p:nvPr/>
        </p:nvSpPr>
        <p:spPr>
          <a:xfrm>
            <a:off x="119160" y="903240"/>
            <a:ext cx="9144000" cy="1800"/>
          </a:xfrm>
          <a:prstGeom prst="rect">
            <a:avLst/>
          </a:prstGeom>
          <a:noFill/>
          <a:ln>
            <a:noFill/>
          </a:ln>
        </p:spPr>
        <p:style>
          <a:lnRef idx="0">
            <a:scrgbClr r="0" g="0" b="0"/>
          </a:lnRef>
          <a:fillRef idx="0">
            <a:scrgbClr r="0" g="0" b="0"/>
          </a:fillRef>
          <a:effectRef idx="0">
            <a:scrgbClr r="0" g="0" b="0"/>
          </a:effectRef>
          <a:fontRef idx="minor"/>
        </p:style>
      </p:sp>
      <p:pic>
        <p:nvPicPr>
          <p:cNvPr id="66" name="Picture 65"/>
          <p:cNvPicPr/>
          <p:nvPr/>
        </p:nvPicPr>
        <p:blipFill>
          <a:blip r:embed="rId3"/>
          <a:stretch/>
        </p:blipFill>
        <p:spPr>
          <a:xfrm>
            <a:off x="228600" y="0"/>
            <a:ext cx="8686800" cy="690408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7" name="Picture 66"/>
          <p:cNvPicPr/>
          <p:nvPr/>
        </p:nvPicPr>
        <p:blipFill>
          <a:blip r:embed="rId3"/>
          <a:stretch/>
        </p:blipFill>
        <p:spPr>
          <a:xfrm>
            <a:off x="304920" y="228600"/>
            <a:ext cx="8458200" cy="640080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8" name="Picture 67"/>
          <p:cNvPicPr/>
          <p:nvPr/>
        </p:nvPicPr>
        <p:blipFill>
          <a:blip r:embed="rId3"/>
          <a:stretch/>
        </p:blipFill>
        <p:spPr>
          <a:xfrm>
            <a:off x="1801800" y="0"/>
            <a:ext cx="5538960" cy="685800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 name="CustomShape 1"/>
          <p:cNvSpPr/>
          <p:nvPr/>
        </p:nvSpPr>
        <p:spPr>
          <a:xfrm>
            <a:off x="533520" y="304920"/>
            <a:ext cx="7848360" cy="5814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3200">
                <a:latin typeface="Arial Black"/>
              </a:rPr>
              <a:t>What is the history of Vietnam?</a:t>
            </a:r>
            <a:endParaRPr/>
          </a:p>
        </p:txBody>
      </p:sp>
      <p:pic>
        <p:nvPicPr>
          <p:cNvPr id="70" name="Picture 69"/>
          <p:cNvPicPr/>
          <p:nvPr/>
        </p:nvPicPr>
        <p:blipFill>
          <a:blip r:embed="rId3"/>
          <a:stretch/>
        </p:blipFill>
        <p:spPr>
          <a:xfrm>
            <a:off x="914400" y="1143000"/>
            <a:ext cx="7162920" cy="511488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1" name="Picture 70"/>
          <p:cNvPicPr/>
          <p:nvPr/>
        </p:nvPicPr>
        <p:blipFill>
          <a:blip r:embed="rId3"/>
          <a:stretch/>
        </p:blipFill>
        <p:spPr>
          <a:xfrm>
            <a:off x="2313000" y="228600"/>
            <a:ext cx="4468680" cy="645804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 name="CustomShape 1"/>
          <p:cNvSpPr/>
          <p:nvPr/>
        </p:nvSpPr>
        <p:spPr>
          <a:xfrm>
            <a:off x="457200" y="152280"/>
            <a:ext cx="8229600" cy="1068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3200" dirty="0">
                <a:latin typeface="Arial Black"/>
              </a:rPr>
              <a:t>When and why did the U.S. first get involved in Vietnam? </a:t>
            </a:r>
            <a:endParaRPr dirty="0"/>
          </a:p>
        </p:txBody>
      </p:sp>
      <p:pic>
        <p:nvPicPr>
          <p:cNvPr id="73" name="Picture 72"/>
          <p:cNvPicPr/>
          <p:nvPr/>
        </p:nvPicPr>
        <p:blipFill>
          <a:blip r:embed="rId3"/>
          <a:stretch/>
        </p:blipFill>
        <p:spPr>
          <a:xfrm>
            <a:off x="647640" y="1219320"/>
            <a:ext cx="4229280" cy="5486400"/>
          </a:xfrm>
          <a:prstGeom prst="rect">
            <a:avLst/>
          </a:prstGeom>
          <a:ln>
            <a:noFill/>
          </a:ln>
        </p:spPr>
      </p:pic>
      <p:sp>
        <p:nvSpPr>
          <p:cNvPr id="74" name="CustomShape 2"/>
          <p:cNvSpPr/>
          <p:nvPr/>
        </p:nvSpPr>
        <p:spPr>
          <a:xfrm>
            <a:off x="738360" y="6126120"/>
            <a:ext cx="2462040" cy="58140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n-US" sz="3200" b="1">
                <a:solidFill>
                  <a:srgbClr val="FFFFFF"/>
                </a:solidFill>
                <a:latin typeface="Arial"/>
              </a:rPr>
              <a:t>Eisenhower</a:t>
            </a:r>
            <a:endParaRPr/>
          </a:p>
        </p:txBody>
      </p:sp>
      <p:sp>
        <p:nvSpPr>
          <p:cNvPr id="75" name="CustomShape 3"/>
          <p:cNvSpPr/>
          <p:nvPr/>
        </p:nvSpPr>
        <p:spPr>
          <a:xfrm>
            <a:off x="5105520" y="2362320"/>
            <a:ext cx="3809880" cy="22885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2400" i="1">
                <a:latin typeface="Arial"/>
              </a:rPr>
              <a:t>“You have a row of dominoes; you knock over the first one and what will happen to the last one is that it will go over very quickly.”</a:t>
            </a:r>
            <a:r>
              <a:rPr lang="en-US" sz="2400">
                <a:latin typeface="Arial"/>
              </a:rPr>
              <a:t> </a:t>
            </a:r>
            <a:r>
              <a:rPr lang="en-US" sz="1400">
                <a:latin typeface="Arial"/>
              </a:rPr>
              <a:t>(1954)</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760" y="138336"/>
            <a:ext cx="7761240" cy="1131840"/>
          </a:xfrm>
        </p:spPr>
        <p:txBody>
          <a:bodyPr/>
          <a:lstStyle/>
          <a:p>
            <a:r>
              <a:rPr lang="en-US" sz="3200" dirty="0" smtClean="0">
                <a:latin typeface="Arial Black"/>
                <a:cs typeface="Arial Black"/>
              </a:rPr>
              <a:t>Why did Vietnam matter to the United States?</a:t>
            </a:r>
            <a:endParaRPr lang="en-US" sz="3200" dirty="0">
              <a:latin typeface="Arial Black"/>
              <a:cs typeface="Arial Black"/>
            </a:endParaRPr>
          </a:p>
        </p:txBody>
      </p:sp>
      <p:pic>
        <p:nvPicPr>
          <p:cNvPr id="6" name="Picture 5"/>
          <p:cNvPicPr>
            <a:picLocks noChangeAspect="1"/>
          </p:cNvPicPr>
          <p:nvPr/>
        </p:nvPicPr>
        <p:blipFill>
          <a:blip r:embed="rId2"/>
          <a:stretch>
            <a:fillRect/>
          </a:stretch>
        </p:blipFill>
        <p:spPr>
          <a:xfrm>
            <a:off x="762000" y="2335240"/>
            <a:ext cx="7620000" cy="3759200"/>
          </a:xfrm>
          <a:prstGeom prst="rect">
            <a:avLst/>
          </a:prstGeom>
        </p:spPr>
      </p:pic>
      <p:pic>
        <p:nvPicPr>
          <p:cNvPr id="7" name="Picture 6"/>
          <p:cNvPicPr>
            <a:picLocks noChangeAspect="1"/>
          </p:cNvPicPr>
          <p:nvPr/>
        </p:nvPicPr>
        <p:blipFill>
          <a:blip r:embed="rId3"/>
          <a:stretch>
            <a:fillRect/>
          </a:stretch>
        </p:blipFill>
        <p:spPr>
          <a:xfrm>
            <a:off x="1124003" y="6094440"/>
            <a:ext cx="3822700" cy="723900"/>
          </a:xfrm>
          <a:prstGeom prst="rect">
            <a:avLst/>
          </a:prstGeom>
        </p:spPr>
      </p:pic>
      <p:sp>
        <p:nvSpPr>
          <p:cNvPr id="8" name="TextBox 7"/>
          <p:cNvSpPr txBox="1"/>
          <p:nvPr/>
        </p:nvSpPr>
        <p:spPr>
          <a:xfrm>
            <a:off x="620760" y="1270176"/>
            <a:ext cx="8378643" cy="646331"/>
          </a:xfrm>
          <a:prstGeom prst="rect">
            <a:avLst/>
          </a:prstGeom>
          <a:noFill/>
        </p:spPr>
        <p:txBody>
          <a:bodyPr wrap="square" rtlCol="0">
            <a:spAutoFit/>
          </a:bodyPr>
          <a:lstStyle/>
          <a:p>
            <a:r>
              <a:rPr lang="en-US" dirty="0" smtClean="0"/>
              <a:t>The Cold War (1945-1991) turned the entire world into a </a:t>
            </a:r>
            <a:r>
              <a:rPr lang="en-US" u="sng" dirty="0" smtClean="0"/>
              <a:t>battleground for influence</a:t>
            </a:r>
            <a:r>
              <a:rPr lang="en-US" dirty="0" smtClean="0"/>
              <a:t> between the two superpowers:  the U.S. and the Soviet Union.</a:t>
            </a:r>
            <a:endParaRPr lang="en-US" dirty="0"/>
          </a:p>
        </p:txBody>
      </p:sp>
    </p:spTree>
    <p:extLst>
      <p:ext uri="{BB962C8B-B14F-4D97-AF65-F5344CB8AC3E}">
        <p14:creationId xmlns:p14="http://schemas.microsoft.com/office/powerpoint/2010/main" val="3776790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6" name="Picture 75"/>
          <p:cNvPicPr/>
          <p:nvPr/>
        </p:nvPicPr>
        <p:blipFill>
          <a:blip r:embed="rId3"/>
          <a:srcRect t="21730" r="21931"/>
          <a:stretch/>
        </p:blipFill>
        <p:spPr>
          <a:xfrm>
            <a:off x="533520" y="1371600"/>
            <a:ext cx="4462200" cy="4724280"/>
          </a:xfrm>
          <a:prstGeom prst="rect">
            <a:avLst/>
          </a:prstGeom>
          <a:ln>
            <a:noFill/>
          </a:ln>
        </p:spPr>
      </p:pic>
      <p:sp>
        <p:nvSpPr>
          <p:cNvPr id="77" name="CustomShape 1"/>
          <p:cNvSpPr/>
          <p:nvPr/>
        </p:nvSpPr>
        <p:spPr>
          <a:xfrm>
            <a:off x="304920" y="420840"/>
            <a:ext cx="8722800" cy="52056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n-US" sz="2800" b="1">
                <a:latin typeface="Tahoma"/>
              </a:rPr>
              <a:t>What was President Kennedy’s role in Vietnam?</a:t>
            </a:r>
            <a:endParaRPr/>
          </a:p>
        </p:txBody>
      </p:sp>
      <p:sp>
        <p:nvSpPr>
          <p:cNvPr id="78" name="CustomShape 2"/>
          <p:cNvSpPr/>
          <p:nvPr/>
        </p:nvSpPr>
        <p:spPr>
          <a:xfrm>
            <a:off x="5165640" y="2343240"/>
            <a:ext cx="3978360" cy="24699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2600">
                <a:latin typeface="Tahoma"/>
                <a:ea typeface="Times New Roman"/>
              </a:rPr>
              <a:t>∙ believed in the</a:t>
            </a:r>
            <a:endParaRPr/>
          </a:p>
          <a:p>
            <a:pPr>
              <a:lnSpc>
                <a:spcPct val="100000"/>
              </a:lnSpc>
            </a:pPr>
            <a:r>
              <a:rPr lang="en-US" sz="2600">
                <a:latin typeface="Tahoma"/>
                <a:ea typeface="Times New Roman"/>
              </a:rPr>
              <a:t>  domino theory</a:t>
            </a:r>
            <a:endParaRPr/>
          </a:p>
          <a:p>
            <a:pPr>
              <a:lnSpc>
                <a:spcPct val="100000"/>
              </a:lnSpc>
            </a:pPr>
            <a:endParaRPr/>
          </a:p>
          <a:p>
            <a:pPr>
              <a:lnSpc>
                <a:spcPct val="100000"/>
              </a:lnSpc>
            </a:pPr>
            <a:r>
              <a:rPr lang="en-US" sz="2600">
                <a:latin typeface="Tahoma"/>
                <a:ea typeface="Times New Roman"/>
              </a:rPr>
              <a:t>∙ sent 18,000 additional advisors to assist the South Vietnamese army</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 name="CustomShape 1"/>
          <p:cNvSpPr/>
          <p:nvPr/>
        </p:nvSpPr>
        <p:spPr>
          <a:xfrm>
            <a:off x="1143000" y="2827440"/>
            <a:ext cx="9144000" cy="1440"/>
          </a:xfrm>
          <a:prstGeom prst="rect">
            <a:avLst/>
          </a:prstGeom>
          <a:noFill/>
          <a:ln>
            <a:noFill/>
          </a:ln>
        </p:spPr>
        <p:style>
          <a:lnRef idx="0">
            <a:scrgbClr r="0" g="0" b="0"/>
          </a:lnRef>
          <a:fillRef idx="0">
            <a:scrgbClr r="0" g="0" b="0"/>
          </a:fillRef>
          <a:effectRef idx="0">
            <a:scrgbClr r="0" g="0" b="0"/>
          </a:effectRef>
          <a:fontRef idx="minor"/>
        </p:style>
      </p:sp>
      <p:pic>
        <p:nvPicPr>
          <p:cNvPr id="80" name="Picture 79"/>
          <p:cNvPicPr/>
          <p:nvPr/>
        </p:nvPicPr>
        <p:blipFill>
          <a:blip r:embed="rId3"/>
          <a:stretch/>
        </p:blipFill>
        <p:spPr>
          <a:xfrm>
            <a:off x="860400" y="1143000"/>
            <a:ext cx="3406680" cy="5181480"/>
          </a:xfrm>
          <a:prstGeom prst="rect">
            <a:avLst/>
          </a:prstGeom>
          <a:ln>
            <a:noFill/>
          </a:ln>
        </p:spPr>
      </p:pic>
      <p:sp>
        <p:nvSpPr>
          <p:cNvPr id="81" name="CustomShape 2"/>
          <p:cNvSpPr/>
          <p:nvPr/>
        </p:nvSpPr>
        <p:spPr>
          <a:xfrm>
            <a:off x="2135160" y="304920"/>
            <a:ext cx="4967640" cy="48996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n-US" sz="2600" b="1">
                <a:latin typeface="Tahoma"/>
              </a:rPr>
              <a:t>President Lyndon B. Johnson</a:t>
            </a:r>
            <a:endParaRPr/>
          </a:p>
        </p:txBody>
      </p:sp>
      <p:sp>
        <p:nvSpPr>
          <p:cNvPr id="82" name="CustomShape 3"/>
          <p:cNvSpPr/>
          <p:nvPr/>
        </p:nvSpPr>
        <p:spPr>
          <a:xfrm>
            <a:off x="4784760" y="1506600"/>
            <a:ext cx="3902040" cy="3751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2400" i="1">
                <a:latin typeface="Tahoma"/>
              </a:rPr>
              <a:t>“We are not about to send American boys 9 or 10,000 miles away from home to do what Asian boys ought to be doing for themselves.”</a:t>
            </a:r>
            <a:endParaRPr/>
          </a:p>
          <a:p>
            <a:pPr>
              <a:lnSpc>
                <a:spcPct val="100000"/>
              </a:lnSpc>
            </a:pPr>
            <a:endParaRPr/>
          </a:p>
          <a:p>
            <a:pPr>
              <a:lnSpc>
                <a:spcPct val="100000"/>
              </a:lnSpc>
            </a:pPr>
            <a:endParaRPr/>
          </a:p>
          <a:p>
            <a:pPr>
              <a:lnSpc>
                <a:spcPct val="100000"/>
              </a:lnSpc>
            </a:pPr>
            <a:r>
              <a:rPr lang="en-US" sz="2400">
                <a:latin typeface="Tahoma"/>
              </a:rPr>
              <a:t>Did Johnson hold true to this promise?</a:t>
            </a:r>
            <a:endParaRPr/>
          </a:p>
        </p:txBody>
      </p:sp>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82">
                                            <p:txEl>
                                              <p:pRg st="132" end="17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808080"/>
        </a:solidFill>
        <a:effectLst/>
      </p:bgPr>
    </p:bg>
    <p:spTree>
      <p:nvGrpSpPr>
        <p:cNvPr id="1" name=""/>
        <p:cNvGrpSpPr/>
        <p:nvPr/>
      </p:nvGrpSpPr>
      <p:grpSpPr>
        <a:xfrm>
          <a:off x="0" y="0"/>
          <a:ext cx="0" cy="0"/>
          <a:chOff x="0" y="0"/>
          <a:chExt cx="0" cy="0"/>
        </a:xfrm>
      </p:grpSpPr>
      <p:pic>
        <p:nvPicPr>
          <p:cNvPr id="83" name="Picture 82"/>
          <p:cNvPicPr/>
          <p:nvPr/>
        </p:nvPicPr>
        <p:blipFill>
          <a:blip r:embed="rId3"/>
          <a:stretch/>
        </p:blipFill>
        <p:spPr>
          <a:xfrm>
            <a:off x="590400" y="1368360"/>
            <a:ext cx="8096400" cy="5032440"/>
          </a:xfrm>
          <a:prstGeom prst="rect">
            <a:avLst/>
          </a:prstGeom>
          <a:ln>
            <a:noFill/>
          </a:ln>
        </p:spPr>
      </p:pic>
      <p:sp>
        <p:nvSpPr>
          <p:cNvPr id="84" name="CustomShape 1"/>
          <p:cNvSpPr/>
          <p:nvPr/>
        </p:nvSpPr>
        <p:spPr>
          <a:xfrm>
            <a:off x="1828800" y="349200"/>
            <a:ext cx="5481360" cy="64260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n-US" sz="3600" b="1">
                <a:latin typeface="Tahoma"/>
              </a:rPr>
              <a:t>Gulf of Tonkin Incident</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4" name="Picture 53"/>
          <p:cNvPicPr/>
          <p:nvPr/>
        </p:nvPicPr>
        <p:blipFill>
          <a:blip r:embed="rId3"/>
          <a:stretch/>
        </p:blipFill>
        <p:spPr>
          <a:xfrm>
            <a:off x="304920" y="4680"/>
            <a:ext cx="8534160" cy="684864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5" name="CustomShape 1"/>
          <p:cNvSpPr/>
          <p:nvPr/>
        </p:nvSpPr>
        <p:spPr>
          <a:xfrm>
            <a:off x="304920" y="152280"/>
            <a:ext cx="8381880" cy="520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2800" b="1">
                <a:latin typeface="Tahoma"/>
              </a:rPr>
              <a:t>What was the “typical” American soldier like? </a:t>
            </a:r>
            <a:endParaRPr/>
          </a:p>
        </p:txBody>
      </p:sp>
      <p:pic>
        <p:nvPicPr>
          <p:cNvPr id="86" name="Picture 85"/>
          <p:cNvPicPr/>
          <p:nvPr/>
        </p:nvPicPr>
        <p:blipFill>
          <a:blip r:embed="rId3"/>
          <a:stretch/>
        </p:blipFill>
        <p:spPr>
          <a:xfrm>
            <a:off x="685800" y="762120"/>
            <a:ext cx="3803760" cy="5767200"/>
          </a:xfrm>
          <a:prstGeom prst="rect">
            <a:avLst/>
          </a:prstGeom>
          <a:ln>
            <a:noFill/>
          </a:ln>
        </p:spPr>
      </p:pic>
      <p:sp>
        <p:nvSpPr>
          <p:cNvPr id="87" name="CustomShape 2"/>
          <p:cNvSpPr/>
          <p:nvPr/>
        </p:nvSpPr>
        <p:spPr>
          <a:xfrm>
            <a:off x="4724280" y="1371600"/>
            <a:ext cx="4206960" cy="44499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buFont typeface="Wingdings" charset="2"/>
              <a:buChar char=""/>
            </a:pPr>
            <a:r>
              <a:rPr lang="en-US" sz="2600">
                <a:latin typeface="Tahoma"/>
              </a:rPr>
              <a:t> Average age: 19</a:t>
            </a:r>
            <a:endParaRPr/>
          </a:p>
          <a:p>
            <a:pPr>
              <a:lnSpc>
                <a:spcPct val="100000"/>
              </a:lnSpc>
            </a:pPr>
            <a:endParaRPr/>
          </a:p>
          <a:p>
            <a:pPr>
              <a:lnSpc>
                <a:spcPct val="100000"/>
              </a:lnSpc>
              <a:buFont typeface="Wingdings" charset="2"/>
              <a:buChar char=""/>
            </a:pPr>
            <a:r>
              <a:rPr lang="en-US" sz="2600">
                <a:latin typeface="Tahoma"/>
              </a:rPr>
              <a:t> 3 million+ Americans served</a:t>
            </a:r>
            <a:endParaRPr/>
          </a:p>
          <a:p>
            <a:pPr>
              <a:lnSpc>
                <a:spcPct val="100000"/>
              </a:lnSpc>
            </a:pPr>
            <a:endParaRPr/>
          </a:p>
          <a:p>
            <a:pPr>
              <a:lnSpc>
                <a:spcPct val="100000"/>
              </a:lnSpc>
              <a:buFont typeface="Wingdings" charset="2"/>
              <a:buChar char=""/>
            </a:pPr>
            <a:r>
              <a:rPr lang="en-US" sz="2600">
                <a:latin typeface="Tahoma"/>
              </a:rPr>
              <a:t> Disproportionate numbers of poor and minorities served</a:t>
            </a:r>
            <a:endParaRPr/>
          </a:p>
          <a:p>
            <a:pPr>
              <a:lnSpc>
                <a:spcPct val="100000"/>
              </a:lnSpc>
            </a:pPr>
            <a:endParaRPr/>
          </a:p>
          <a:p>
            <a:pPr>
              <a:lnSpc>
                <a:spcPct val="100000"/>
              </a:lnSpc>
              <a:buFont typeface="Wingdings" charset="2"/>
              <a:buChar char=""/>
            </a:pPr>
            <a:r>
              <a:rPr lang="en-US" sz="2600">
                <a:latin typeface="Tahoma"/>
              </a:rPr>
              <a:t> Second-highest casualty rate in an American war</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88" name="CustomShape 1"/>
          <p:cNvSpPr/>
          <p:nvPr/>
        </p:nvSpPr>
        <p:spPr>
          <a:xfrm>
            <a:off x="1755720" y="1523880"/>
            <a:ext cx="6142680" cy="314136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n-US" sz="4000">
                <a:solidFill>
                  <a:srgbClr val="FFFFFF"/>
                </a:solidFill>
                <a:latin typeface="Stencil"/>
              </a:rPr>
              <a:t>1965 – 180,000 troops</a:t>
            </a:r>
            <a:endParaRPr/>
          </a:p>
          <a:p>
            <a:pPr>
              <a:lnSpc>
                <a:spcPct val="100000"/>
              </a:lnSpc>
            </a:pPr>
            <a:endParaRPr/>
          </a:p>
          <a:p>
            <a:pPr>
              <a:lnSpc>
                <a:spcPct val="100000"/>
              </a:lnSpc>
            </a:pPr>
            <a:r>
              <a:rPr lang="en-US" sz="4000">
                <a:solidFill>
                  <a:srgbClr val="FFFFFF"/>
                </a:solidFill>
                <a:latin typeface="Stencil"/>
              </a:rPr>
              <a:t>1966 – 400,000 troops</a:t>
            </a:r>
            <a:endParaRPr/>
          </a:p>
          <a:p>
            <a:pPr>
              <a:lnSpc>
                <a:spcPct val="100000"/>
              </a:lnSpc>
            </a:pPr>
            <a:endParaRPr/>
          </a:p>
          <a:p>
            <a:pPr>
              <a:lnSpc>
                <a:spcPct val="100000"/>
              </a:lnSpc>
            </a:pPr>
            <a:r>
              <a:rPr lang="en-US" sz="4000">
                <a:solidFill>
                  <a:srgbClr val="FFFFFF"/>
                </a:solidFill>
                <a:latin typeface="Stencil"/>
              </a:rPr>
              <a:t>1967 – 500,000+ troops</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9" name="Picture 88"/>
          <p:cNvPicPr/>
          <p:nvPr/>
        </p:nvPicPr>
        <p:blipFill>
          <a:blip r:embed="rId3"/>
          <a:stretch/>
        </p:blipFill>
        <p:spPr>
          <a:xfrm>
            <a:off x="685800" y="1468440"/>
            <a:ext cx="7924680" cy="5313240"/>
          </a:xfrm>
          <a:prstGeom prst="rect">
            <a:avLst/>
          </a:prstGeom>
          <a:ln>
            <a:noFill/>
          </a:ln>
        </p:spPr>
      </p:pic>
      <p:sp>
        <p:nvSpPr>
          <p:cNvPr id="90" name="CustomShape 1"/>
          <p:cNvSpPr/>
          <p:nvPr/>
        </p:nvSpPr>
        <p:spPr>
          <a:xfrm>
            <a:off x="380880" y="76320"/>
            <a:ext cx="8382240" cy="1998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2400">
                <a:latin typeface="Arial Black"/>
              </a:rPr>
              <a:t>How was fighting in the Vietnam War unlike conventional wars?</a:t>
            </a:r>
            <a:r>
              <a:rPr lang="en-US" sz="2800">
                <a:latin typeface="Arial Black"/>
              </a:rPr>
              <a:t> </a:t>
            </a:r>
            <a:endParaRPr/>
          </a:p>
          <a:p>
            <a:pPr algn="ctr">
              <a:lnSpc>
                <a:spcPct val="100000"/>
              </a:lnSpc>
            </a:pPr>
            <a:r>
              <a:rPr lang="en-US" sz="2400" b="1" i="1">
                <a:latin typeface="Arial Black"/>
              </a:rPr>
              <a:t>BATTLEFIELDS OF JUNGLES &amp; RICE PADDIES</a:t>
            </a:r>
            <a:endParaRPr/>
          </a:p>
          <a:p>
            <a:pPr>
              <a:lnSpc>
                <a:spcPct val="100000"/>
              </a:lnSpc>
            </a:pPr>
            <a:endParaRPr/>
          </a:p>
        </p:txBody>
      </p:sp>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0"/>
                      </p:stCondLst>
                      <p:childTnLst>
                        <p:par>
                          <p:cTn id="4" dur="indefinite" fill="hold">
                            <p:stCondLst>
                              <p:cond delay="0"/>
                            </p:stCondLst>
                            <p:childTnLst>
                              <p:par>
                                <p:cTn id="5" presetID="5" presetClass="entr" presetSubtype="10" dur="indefinite" fill="hold"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checkerboard(across)">
                                      <p:cBhvr additive="repl">
                                        <p:cTn id="7" dur="500" fill="hold"/>
                                        <p:tgtEl>
                                          <p:spTgt spid="89"/>
                                        </p:tgtEl>
                                      </p:cBhvr>
                                    </p:animEffect>
                                  </p:childTnLst>
                                </p:cTn>
                              </p:par>
                            </p:childTnLst>
                          </p:cTn>
                        </p:par>
                      </p:childTnLst>
                    </p:cTn>
                  </p:par>
                  <p:par>
                    <p:cTn id="8" dur="indefinite" fill="hold">
                      <p:stCondLst>
                        <p:cond delay="indefinite"/>
                      </p:stCondLst>
                      <p:childTnLst>
                        <p:par>
                          <p:cTn id="9" dur="indefinite" fill="hold">
                            <p:stCondLst>
                              <p:cond delay="0"/>
                            </p:stCondLst>
                            <p:childTnLst>
                              <p:par>
                                <p:cTn id="10" presetID="18" presetClass="entr" presetSubtype="6" dur="indefinite" fill="hold" nodeType="clickEffect">
                                  <p:stCondLst>
                                    <p:cond delay="0"/>
                                  </p:stCondLst>
                                  <p:childTnLst>
                                    <p:set>
                                      <p:cBhvr>
                                        <p:cTn id="11" dur="1" fill="hold">
                                          <p:stCondLst>
                                            <p:cond delay="0"/>
                                          </p:stCondLst>
                                        </p:cTn>
                                        <p:tgtEl>
                                          <p:spTgt spid="90">
                                            <p:txEl>
                                              <p:pRg st="0" end="63"/>
                                            </p:txEl>
                                          </p:spTgt>
                                        </p:tgtEl>
                                        <p:attrNameLst>
                                          <p:attrName>style.visibility</p:attrName>
                                        </p:attrNameLst>
                                      </p:cBhvr>
                                      <p:to>
                                        <p:strVal val="visible"/>
                                      </p:to>
                                    </p:set>
                                    <p:animEffect transition="in" filter="strips(downRight)">
                                      <p:cBhvr additive="repl">
                                        <p:cTn id="12" dur="500" fill="hold"/>
                                        <p:tgtEl>
                                          <p:spTgt spid="90">
                                            <p:txEl>
                                              <p:pRg st="0" end="63"/>
                                            </p:txEl>
                                          </p:spTgt>
                                        </p:tgtEl>
                                      </p:cBhvr>
                                    </p:animEffect>
                                  </p:childTnLst>
                                </p:cTn>
                              </p:par>
                            </p:childTnLst>
                          </p:cTn>
                        </p:par>
                      </p:childTnLst>
                    </p:cTn>
                  </p:par>
                  <p:par>
                    <p:cTn id="13" dur="indefinite" fill="hold">
                      <p:stCondLst>
                        <p:cond delay="indefinite"/>
                      </p:stCondLst>
                      <p:childTnLst>
                        <p:par>
                          <p:cTn id="14" dur="indefinite" fill="hold">
                            <p:stCondLst>
                              <p:cond delay="0"/>
                            </p:stCondLst>
                            <p:childTnLst>
                              <p:par>
                                <p:cTn id="15" presetID="18" presetClass="entr" presetSubtype="6" dur="indefinite" fill="hold" nodeType="clickEffect">
                                  <p:stCondLst>
                                    <p:cond delay="0"/>
                                  </p:stCondLst>
                                  <p:childTnLst>
                                    <p:set>
                                      <p:cBhvr>
                                        <p:cTn id="16" dur="1" fill="hold">
                                          <p:stCondLst>
                                            <p:cond delay="0"/>
                                          </p:stCondLst>
                                        </p:cTn>
                                        <p:tgtEl>
                                          <p:spTgt spid="90">
                                            <p:txEl>
                                              <p:pRg st="63" end="102"/>
                                            </p:txEl>
                                          </p:spTgt>
                                        </p:tgtEl>
                                        <p:attrNameLst>
                                          <p:attrName>style.visibility</p:attrName>
                                        </p:attrNameLst>
                                      </p:cBhvr>
                                      <p:to>
                                        <p:strVal val="visible"/>
                                      </p:to>
                                    </p:set>
                                    <p:animEffect transition="in" filter="strips(downRight)">
                                      <p:cBhvr additive="repl">
                                        <p:cTn id="17" dur="500" fill="hold"/>
                                        <p:tgtEl>
                                          <p:spTgt spid="90">
                                            <p:txEl>
                                              <p:pRg st="63" end="10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1" name="Picture 90"/>
          <p:cNvPicPr/>
          <p:nvPr/>
        </p:nvPicPr>
        <p:blipFill>
          <a:blip r:embed="rId3"/>
          <a:stretch/>
        </p:blipFill>
        <p:spPr>
          <a:xfrm>
            <a:off x="1143000" y="1447920"/>
            <a:ext cx="6800760" cy="5486400"/>
          </a:xfrm>
          <a:prstGeom prst="rect">
            <a:avLst/>
          </a:prstGeom>
          <a:ln>
            <a:noFill/>
          </a:ln>
        </p:spPr>
      </p:pic>
      <p:sp>
        <p:nvSpPr>
          <p:cNvPr id="92" name="CustomShape 1"/>
          <p:cNvSpPr/>
          <p:nvPr/>
        </p:nvSpPr>
        <p:spPr>
          <a:xfrm>
            <a:off x="228600" y="76320"/>
            <a:ext cx="8534520" cy="14425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2400">
                <a:latin typeface="Arial Black"/>
              </a:rPr>
              <a:t>How was fighting in the Vietnam War unlike conventional wars?</a:t>
            </a:r>
            <a:r>
              <a:rPr lang="en-US" sz="2800">
                <a:latin typeface="Arial Black"/>
              </a:rPr>
              <a:t> </a:t>
            </a:r>
            <a:endParaRPr/>
          </a:p>
          <a:p>
            <a:pPr algn="ctr">
              <a:lnSpc>
                <a:spcPct val="100000"/>
              </a:lnSpc>
            </a:pPr>
            <a:r>
              <a:rPr lang="en-US" sz="2400" b="1" i="1">
                <a:latin typeface="Arial Black"/>
              </a:rPr>
              <a:t>THE VIETCONG – INDISTINGUISHABLE ENEMY</a:t>
            </a:r>
            <a:endParaRPr/>
          </a:p>
        </p:txBody>
      </p:sp>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0"/>
                      </p:stCondLst>
                      <p:childTnLst>
                        <p:par>
                          <p:cTn id="4" dur="indefinite" fill="hold">
                            <p:stCondLst>
                              <p:cond delay="0"/>
                            </p:stCondLst>
                            <p:childTnLst>
                              <p:par>
                                <p:cTn id="5" presetID="5" presetClass="entr" presetSubtype="10" dur="indefinite"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checkerboard(across)">
                                      <p:cBhvr additive="repl">
                                        <p:cTn id="7" dur="500" fill="hold"/>
                                        <p:tgtEl>
                                          <p:spTgt spid="91"/>
                                        </p:tgtEl>
                                      </p:cBhvr>
                                    </p:animEffect>
                                  </p:childTnLst>
                                </p:cTn>
                              </p:par>
                            </p:childTnLst>
                          </p:cTn>
                        </p:par>
                      </p:childTnLst>
                    </p:cTn>
                  </p:par>
                  <p:par>
                    <p:cTn id="8" dur="indefinite" fill="hold">
                      <p:stCondLst>
                        <p:cond delay="indefinite"/>
                      </p:stCondLst>
                      <p:childTnLst>
                        <p:par>
                          <p:cTn id="9" dur="indefinite" fill="hold">
                            <p:stCondLst>
                              <p:cond delay="0"/>
                            </p:stCondLst>
                            <p:childTnLst>
                              <p:par>
                                <p:cTn id="10" presetID="18" presetClass="entr" presetSubtype="6" dur="indefinite" fill="hold" nodeType="clickEffect">
                                  <p:stCondLst>
                                    <p:cond delay="0"/>
                                  </p:stCondLst>
                                  <p:childTnLst>
                                    <p:set>
                                      <p:cBhvr>
                                        <p:cTn id="11" dur="1" fill="hold">
                                          <p:stCondLst>
                                            <p:cond delay="0"/>
                                          </p:stCondLst>
                                        </p:cTn>
                                        <p:tgtEl>
                                          <p:spTgt spid="92">
                                            <p:txEl>
                                              <p:pRg st="0" end="63"/>
                                            </p:txEl>
                                          </p:spTgt>
                                        </p:tgtEl>
                                        <p:attrNameLst>
                                          <p:attrName>style.visibility</p:attrName>
                                        </p:attrNameLst>
                                      </p:cBhvr>
                                      <p:to>
                                        <p:strVal val="visible"/>
                                      </p:to>
                                    </p:set>
                                    <p:animEffect transition="in" filter="strips(downRight)">
                                      <p:cBhvr additive="repl">
                                        <p:cTn id="12" dur="500" fill="hold"/>
                                        <p:tgtEl>
                                          <p:spTgt spid="92">
                                            <p:txEl>
                                              <p:pRg st="0" end="63"/>
                                            </p:txEl>
                                          </p:spTgt>
                                        </p:tgtEl>
                                      </p:cBhvr>
                                    </p:animEffect>
                                  </p:childTnLst>
                                </p:cTn>
                              </p:par>
                            </p:childTnLst>
                          </p:cTn>
                        </p:par>
                      </p:childTnLst>
                    </p:cTn>
                  </p:par>
                  <p:par>
                    <p:cTn id="13" dur="indefinite" fill="hold">
                      <p:stCondLst>
                        <p:cond delay="indefinite"/>
                      </p:stCondLst>
                      <p:childTnLst>
                        <p:par>
                          <p:cTn id="14" dur="indefinite" fill="hold">
                            <p:stCondLst>
                              <p:cond delay="0"/>
                            </p:stCondLst>
                            <p:childTnLst>
                              <p:par>
                                <p:cTn id="15" presetID="18" presetClass="entr" presetSubtype="6" dur="indefinite" fill="hold" nodeType="clickEffect">
                                  <p:stCondLst>
                                    <p:cond delay="0"/>
                                  </p:stCondLst>
                                  <p:childTnLst>
                                    <p:set>
                                      <p:cBhvr>
                                        <p:cTn id="16" dur="1" fill="hold">
                                          <p:stCondLst>
                                            <p:cond delay="0"/>
                                          </p:stCondLst>
                                        </p:cTn>
                                        <p:tgtEl>
                                          <p:spTgt spid="92">
                                            <p:txEl>
                                              <p:pRg st="63" end="102"/>
                                            </p:txEl>
                                          </p:spTgt>
                                        </p:tgtEl>
                                        <p:attrNameLst>
                                          <p:attrName>style.visibility</p:attrName>
                                        </p:attrNameLst>
                                      </p:cBhvr>
                                      <p:to>
                                        <p:strVal val="visible"/>
                                      </p:to>
                                    </p:set>
                                    <p:animEffect transition="in" filter="strips(downRight)">
                                      <p:cBhvr additive="repl">
                                        <p:cTn id="17" dur="500" fill="hold"/>
                                        <p:tgtEl>
                                          <p:spTgt spid="92">
                                            <p:txEl>
                                              <p:pRg st="63" end="10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3" name="Picture 92"/>
          <p:cNvPicPr/>
          <p:nvPr/>
        </p:nvPicPr>
        <p:blipFill>
          <a:blip r:embed="rId3"/>
          <a:stretch/>
        </p:blipFill>
        <p:spPr>
          <a:xfrm>
            <a:off x="1066680" y="2004840"/>
            <a:ext cx="6934320" cy="4776840"/>
          </a:xfrm>
          <a:prstGeom prst="rect">
            <a:avLst/>
          </a:prstGeom>
          <a:ln>
            <a:noFill/>
          </a:ln>
        </p:spPr>
      </p:pic>
      <p:sp>
        <p:nvSpPr>
          <p:cNvPr id="94" name="CustomShape 1"/>
          <p:cNvSpPr/>
          <p:nvPr/>
        </p:nvSpPr>
        <p:spPr>
          <a:xfrm>
            <a:off x="0" y="152280"/>
            <a:ext cx="8839080" cy="1808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2400">
                <a:latin typeface="Arial Black"/>
              </a:rPr>
              <a:t>How was fighting in the Vietnam War unlike conventional wars?</a:t>
            </a:r>
            <a:r>
              <a:rPr lang="en-US" sz="2800">
                <a:latin typeface="Arial Black"/>
              </a:rPr>
              <a:t> </a:t>
            </a:r>
            <a:endParaRPr/>
          </a:p>
          <a:p>
            <a:pPr algn="ctr">
              <a:lnSpc>
                <a:spcPct val="100000"/>
              </a:lnSpc>
            </a:pPr>
            <a:r>
              <a:rPr lang="en-US" sz="2400" b="1" i="1">
                <a:latin typeface="Arial Black"/>
              </a:rPr>
              <a:t>REQUIRED UNCONVENTIONAL TECHNIQUES FOR HIDDEN ENEMY</a:t>
            </a:r>
            <a:endParaRPr/>
          </a:p>
        </p:txBody>
      </p:sp>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0"/>
                      </p:stCondLst>
                      <p:childTnLst>
                        <p:par>
                          <p:cTn id="4" dur="indefinite" fill="hold">
                            <p:stCondLst>
                              <p:cond delay="0"/>
                            </p:stCondLst>
                            <p:childTnLst>
                              <p:par>
                                <p:cTn id="5" presetID="5" presetClass="entr" presetSubtype="10" dur="indefinite"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checkerboard(across)">
                                      <p:cBhvr additive="repl">
                                        <p:cTn id="7" dur="500" fill="hold"/>
                                        <p:tgtEl>
                                          <p:spTgt spid="93"/>
                                        </p:tgtEl>
                                      </p:cBhvr>
                                    </p:animEffect>
                                  </p:childTnLst>
                                </p:cTn>
                              </p:par>
                            </p:childTnLst>
                          </p:cTn>
                        </p:par>
                      </p:childTnLst>
                    </p:cTn>
                  </p:par>
                  <p:par>
                    <p:cTn id="8" dur="indefinite" fill="hold">
                      <p:stCondLst>
                        <p:cond delay="indefinite"/>
                      </p:stCondLst>
                      <p:childTnLst>
                        <p:par>
                          <p:cTn id="9" dur="indefinite" fill="hold">
                            <p:stCondLst>
                              <p:cond delay="0"/>
                            </p:stCondLst>
                            <p:childTnLst>
                              <p:par>
                                <p:cTn id="10" presetID="18" presetClass="entr" presetSubtype="6" dur="indefinite" fill="hold" nodeType="clickEffect">
                                  <p:stCondLst>
                                    <p:cond delay="0"/>
                                  </p:stCondLst>
                                  <p:childTnLst>
                                    <p:set>
                                      <p:cBhvr>
                                        <p:cTn id="11" dur="1" fill="hold">
                                          <p:stCondLst>
                                            <p:cond delay="0"/>
                                          </p:stCondLst>
                                        </p:cTn>
                                        <p:tgtEl>
                                          <p:spTgt spid="94">
                                            <p:txEl>
                                              <p:pRg st="0" end="63"/>
                                            </p:txEl>
                                          </p:spTgt>
                                        </p:tgtEl>
                                        <p:attrNameLst>
                                          <p:attrName>style.visibility</p:attrName>
                                        </p:attrNameLst>
                                      </p:cBhvr>
                                      <p:to>
                                        <p:strVal val="visible"/>
                                      </p:to>
                                    </p:set>
                                    <p:animEffect transition="in" filter="strips(downRight)">
                                      <p:cBhvr additive="repl">
                                        <p:cTn id="12" dur="500" fill="hold"/>
                                        <p:tgtEl>
                                          <p:spTgt spid="94">
                                            <p:txEl>
                                              <p:pRg st="0" end="63"/>
                                            </p:txEl>
                                          </p:spTgt>
                                        </p:tgtEl>
                                      </p:cBhvr>
                                    </p:animEffect>
                                  </p:childTnLst>
                                </p:cTn>
                              </p:par>
                            </p:childTnLst>
                          </p:cTn>
                        </p:par>
                      </p:childTnLst>
                    </p:cTn>
                  </p:par>
                  <p:par>
                    <p:cTn id="13" dur="indefinite" fill="hold">
                      <p:stCondLst>
                        <p:cond delay="indefinite"/>
                      </p:stCondLst>
                      <p:childTnLst>
                        <p:par>
                          <p:cTn id="14" dur="indefinite" fill="hold">
                            <p:stCondLst>
                              <p:cond delay="0"/>
                            </p:stCondLst>
                            <p:childTnLst>
                              <p:par>
                                <p:cTn id="15" presetID="18" presetClass="entr" presetSubtype="6" dur="indefinite" fill="hold" nodeType="clickEffect">
                                  <p:stCondLst>
                                    <p:cond delay="0"/>
                                  </p:stCondLst>
                                  <p:childTnLst>
                                    <p:set>
                                      <p:cBhvr>
                                        <p:cTn id="16" dur="1" fill="hold">
                                          <p:stCondLst>
                                            <p:cond delay="0"/>
                                          </p:stCondLst>
                                        </p:cTn>
                                        <p:tgtEl>
                                          <p:spTgt spid="94">
                                            <p:txEl>
                                              <p:pRg st="63" end="115"/>
                                            </p:txEl>
                                          </p:spTgt>
                                        </p:tgtEl>
                                        <p:attrNameLst>
                                          <p:attrName>style.visibility</p:attrName>
                                        </p:attrNameLst>
                                      </p:cBhvr>
                                      <p:to>
                                        <p:strVal val="visible"/>
                                      </p:to>
                                    </p:set>
                                    <p:animEffect transition="in" filter="strips(downRight)">
                                      <p:cBhvr additive="repl">
                                        <p:cTn id="17" dur="500" fill="hold"/>
                                        <p:tgtEl>
                                          <p:spTgt spid="94">
                                            <p:txEl>
                                              <p:pRg st="63" end="1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5" name="Picture 94"/>
          <p:cNvPicPr/>
          <p:nvPr/>
        </p:nvPicPr>
        <p:blipFill>
          <a:blip r:embed="rId3"/>
          <a:stretch/>
        </p:blipFill>
        <p:spPr>
          <a:xfrm>
            <a:off x="762120" y="1649520"/>
            <a:ext cx="7543800" cy="5132160"/>
          </a:xfrm>
          <a:prstGeom prst="rect">
            <a:avLst/>
          </a:prstGeom>
          <a:ln>
            <a:noFill/>
          </a:ln>
        </p:spPr>
      </p:pic>
      <p:sp>
        <p:nvSpPr>
          <p:cNvPr id="96" name="CustomShape 1"/>
          <p:cNvSpPr/>
          <p:nvPr/>
        </p:nvSpPr>
        <p:spPr>
          <a:xfrm>
            <a:off x="457200" y="228600"/>
            <a:ext cx="7924680" cy="1998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2400">
                <a:latin typeface="Arial Black"/>
              </a:rPr>
              <a:t>How was fighting in the Vietnam War unlike conventional wars?</a:t>
            </a:r>
            <a:r>
              <a:rPr lang="en-US" sz="2800">
                <a:latin typeface="Arial Black"/>
              </a:rPr>
              <a:t> </a:t>
            </a:r>
            <a:endParaRPr/>
          </a:p>
          <a:p>
            <a:pPr algn="ctr">
              <a:lnSpc>
                <a:spcPct val="100000"/>
              </a:lnSpc>
            </a:pPr>
            <a:r>
              <a:rPr lang="en-US" sz="2400" b="1" i="1">
                <a:latin typeface="Arial Black"/>
              </a:rPr>
              <a:t>HIGH CIVILIAN CASUALTIES</a:t>
            </a:r>
            <a:endParaRPr/>
          </a:p>
          <a:p>
            <a:pPr>
              <a:lnSpc>
                <a:spcPct val="100000"/>
              </a:lnSpc>
            </a:pPr>
            <a:endParaRPr/>
          </a:p>
        </p:txBody>
      </p:sp>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0"/>
                      </p:stCondLst>
                      <p:childTnLst>
                        <p:par>
                          <p:cTn id="4" dur="indefinite" fill="hold">
                            <p:stCondLst>
                              <p:cond delay="0"/>
                            </p:stCondLst>
                            <p:childTnLst>
                              <p:par>
                                <p:cTn id="5" presetID="5" presetClass="entr" presetSubtype="10" dur="indefinite"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checkerboard(across)">
                                      <p:cBhvr additive="repl">
                                        <p:cTn id="7" dur="500" fill="hold"/>
                                        <p:tgtEl>
                                          <p:spTgt spid="95"/>
                                        </p:tgtEl>
                                      </p:cBhvr>
                                    </p:animEffect>
                                  </p:childTnLst>
                                </p:cTn>
                              </p:par>
                            </p:childTnLst>
                          </p:cTn>
                        </p:par>
                      </p:childTnLst>
                    </p:cTn>
                  </p:par>
                  <p:par>
                    <p:cTn id="8" dur="indefinite" fill="hold">
                      <p:stCondLst>
                        <p:cond delay="indefinite"/>
                      </p:stCondLst>
                      <p:childTnLst>
                        <p:par>
                          <p:cTn id="9" dur="indefinite" fill="hold">
                            <p:stCondLst>
                              <p:cond delay="0"/>
                            </p:stCondLst>
                            <p:childTnLst>
                              <p:par>
                                <p:cTn id="10" presetID="18" presetClass="entr" presetSubtype="6" dur="indefinite" fill="hold" nodeType="clickEffect">
                                  <p:stCondLst>
                                    <p:cond delay="0"/>
                                  </p:stCondLst>
                                  <p:childTnLst>
                                    <p:set>
                                      <p:cBhvr>
                                        <p:cTn id="11" dur="1" fill="hold">
                                          <p:stCondLst>
                                            <p:cond delay="0"/>
                                          </p:stCondLst>
                                        </p:cTn>
                                        <p:tgtEl>
                                          <p:spTgt spid="96">
                                            <p:txEl>
                                              <p:pRg st="0" end="63"/>
                                            </p:txEl>
                                          </p:spTgt>
                                        </p:tgtEl>
                                        <p:attrNameLst>
                                          <p:attrName>style.visibility</p:attrName>
                                        </p:attrNameLst>
                                      </p:cBhvr>
                                      <p:to>
                                        <p:strVal val="visible"/>
                                      </p:to>
                                    </p:set>
                                    <p:animEffect transition="in" filter="strips(downRight)">
                                      <p:cBhvr additive="repl">
                                        <p:cTn id="12" dur="500" fill="hold"/>
                                        <p:tgtEl>
                                          <p:spTgt spid="96">
                                            <p:txEl>
                                              <p:pRg st="0" end="63"/>
                                            </p:txEl>
                                          </p:spTgt>
                                        </p:tgtEl>
                                      </p:cBhvr>
                                    </p:animEffect>
                                  </p:childTnLst>
                                </p:cTn>
                              </p:par>
                            </p:childTnLst>
                          </p:cTn>
                        </p:par>
                      </p:childTnLst>
                    </p:cTn>
                  </p:par>
                  <p:par>
                    <p:cTn id="13" dur="indefinite" fill="hold">
                      <p:stCondLst>
                        <p:cond delay="indefinite"/>
                      </p:stCondLst>
                      <p:childTnLst>
                        <p:par>
                          <p:cTn id="14" dur="indefinite" fill="hold">
                            <p:stCondLst>
                              <p:cond delay="0"/>
                            </p:stCondLst>
                            <p:childTnLst>
                              <p:par>
                                <p:cTn id="15" presetID="18" presetClass="entr" presetSubtype="6" dur="indefinite" fill="hold" nodeType="clickEffect">
                                  <p:stCondLst>
                                    <p:cond delay="0"/>
                                  </p:stCondLst>
                                  <p:childTnLst>
                                    <p:set>
                                      <p:cBhvr>
                                        <p:cTn id="16" dur="1" fill="hold">
                                          <p:stCondLst>
                                            <p:cond delay="0"/>
                                          </p:stCondLst>
                                        </p:cTn>
                                        <p:tgtEl>
                                          <p:spTgt spid="96">
                                            <p:txEl>
                                              <p:pRg st="63" end="88"/>
                                            </p:txEl>
                                          </p:spTgt>
                                        </p:tgtEl>
                                        <p:attrNameLst>
                                          <p:attrName>style.visibility</p:attrName>
                                        </p:attrNameLst>
                                      </p:cBhvr>
                                      <p:to>
                                        <p:strVal val="visible"/>
                                      </p:to>
                                    </p:set>
                                    <p:animEffect transition="in" filter="strips(downRight)">
                                      <p:cBhvr additive="repl">
                                        <p:cTn id="17" dur="500" fill="hold"/>
                                        <p:tgtEl>
                                          <p:spTgt spid="96">
                                            <p:txEl>
                                              <p:pRg st="63" end="8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7" name="TextShape 1"/>
          <p:cNvSpPr txBox="1"/>
          <p:nvPr/>
        </p:nvSpPr>
        <p:spPr>
          <a:xfrm>
            <a:off x="685800" y="460440"/>
            <a:ext cx="7765920" cy="1434960"/>
          </a:xfrm>
          <a:prstGeom prst="rect">
            <a:avLst/>
          </a:prstGeom>
          <a:noFill/>
          <a:ln>
            <a:noFill/>
          </a:ln>
        </p:spPr>
        <p:txBody>
          <a:bodyPr lIns="90000" tIns="46800" rIns="90000" bIns="46800" anchor="ctr"/>
          <a:lstStyle/>
          <a:p>
            <a:pPr algn="ctr"/>
            <a:r>
              <a:rPr lang="en-US" sz="4400">
                <a:latin typeface="Times New Roman"/>
              </a:rPr>
              <a:t>Biggest challenge the U.S. faced in Vietnam? </a:t>
            </a:r>
            <a:endParaRPr/>
          </a:p>
        </p:txBody>
      </p:sp>
      <p:sp>
        <p:nvSpPr>
          <p:cNvPr id="98" name="TextShape 2"/>
          <p:cNvSpPr txBox="1"/>
          <p:nvPr/>
        </p:nvSpPr>
        <p:spPr>
          <a:xfrm>
            <a:off x="685800" y="1981080"/>
            <a:ext cx="7765920" cy="4114800"/>
          </a:xfrm>
          <a:prstGeom prst="rect">
            <a:avLst/>
          </a:prstGeom>
          <a:noFill/>
          <a:ln>
            <a:noFill/>
          </a:ln>
        </p:spPr>
        <p:txBody>
          <a:bodyPr lIns="0" tIns="0" rIns="0" bIns="0" anchor="ctr"/>
          <a:lstStyle/>
          <a:p>
            <a:pPr algn="ctr"/>
            <a:r>
              <a:rPr lang="en-US" sz="3200">
                <a:latin typeface="Times New Roman"/>
              </a:rPr>
              <a:t>We had a basic misunderstanding of what the war was really about.</a:t>
            </a:r>
            <a:endParaRPr/>
          </a:p>
          <a:p>
            <a:pPr algn="ctr"/>
            <a:endParaRPr/>
          </a:p>
          <a:p>
            <a:pPr algn="ctr"/>
            <a:r>
              <a:rPr lang="en-US" sz="3200">
                <a:latin typeface="Times New Roman"/>
              </a:rPr>
              <a:t>We thought the war was about fighting COMMUNISM, but from the Vietnamese point of view, it was a war based on NATIONALISM.</a:t>
            </a:r>
            <a:endParaRPr/>
          </a:p>
        </p:txBody>
      </p:sp>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98">
                                            <p:txEl>
                                              <p:pRg st="0" end="66"/>
                                            </p:txEl>
                                          </p:spTgt>
                                        </p:tgtEl>
                                        <p:attrNameLst>
                                          <p:attrName>style.visibility</p:attrName>
                                        </p:attrNameLst>
                                      </p:cBhvr>
                                      <p:to>
                                        <p:strVal val="visible"/>
                                      </p:to>
                                    </p:set>
                                  </p:childTnLst>
                                </p:cTn>
                              </p:par>
                            </p:childTnLst>
                          </p:cTn>
                        </p:par>
                      </p:childTnLst>
                    </p:cTn>
                  </p:par>
                  <p:par>
                    <p:cTn id="7" dur="indefinite" fill="hold">
                      <p:stCondLst>
                        <p:cond delay="indefinite"/>
                      </p:stCondLst>
                      <p:childTnLst>
                        <p:par>
                          <p:cTn id="8" dur="indefinite" fill="hold">
                            <p:stCondLst>
                              <p:cond delay="0"/>
                            </p:stCondLst>
                            <p:childTnLst>
                              <p:par>
                                <p:cTn id="9" presetID="1" presetClass="entr" dur="indefinite" fill="hold" nodeType="clickEffect">
                                  <p:stCondLst>
                                    <p:cond delay="0"/>
                                  </p:stCondLst>
                                  <p:childTnLst>
                                    <p:set>
                                      <p:cBhvr>
                                        <p:cTn id="10" dur="1" fill="hold">
                                          <p:stCondLst>
                                            <p:cond delay="0"/>
                                          </p:stCondLst>
                                        </p:cTn>
                                        <p:tgtEl>
                                          <p:spTgt spid="98">
                                            <p:txEl>
                                              <p:pRg st="67" end="19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5" name="Picture 54"/>
          <p:cNvPicPr/>
          <p:nvPr/>
        </p:nvPicPr>
        <p:blipFill>
          <a:blip r:embed="rId3"/>
          <a:stretch/>
        </p:blipFill>
        <p:spPr>
          <a:xfrm>
            <a:off x="0" y="343080"/>
            <a:ext cx="9144000" cy="617220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6" name="Picture 55"/>
          <p:cNvPicPr/>
          <p:nvPr/>
        </p:nvPicPr>
        <p:blipFill>
          <a:blip r:embed="rId3"/>
          <a:stretch/>
        </p:blipFill>
        <p:spPr>
          <a:xfrm>
            <a:off x="2144880" y="0"/>
            <a:ext cx="4551120" cy="685800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7" name="Picture 56"/>
          <p:cNvPicPr/>
          <p:nvPr/>
        </p:nvPicPr>
        <p:blipFill>
          <a:blip r:embed="rId3"/>
          <a:stretch/>
        </p:blipFill>
        <p:spPr>
          <a:xfrm>
            <a:off x="1143000" y="1146240"/>
            <a:ext cx="6705720" cy="4673520"/>
          </a:xfrm>
          <a:prstGeom prst="rect">
            <a:avLst/>
          </a:prstGeom>
          <a:ln>
            <a:noFill/>
          </a:ln>
        </p:spPr>
      </p:pic>
      <p:pic>
        <p:nvPicPr>
          <p:cNvPr id="58" name="Picture 57"/>
          <p:cNvPicPr/>
          <p:nvPr/>
        </p:nvPicPr>
        <p:blipFill>
          <a:blip r:embed="rId4"/>
          <a:stretch/>
        </p:blipFill>
        <p:spPr>
          <a:xfrm>
            <a:off x="304920" y="25560"/>
            <a:ext cx="8534160" cy="680688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9" name="Picture 58"/>
          <p:cNvPicPr/>
          <p:nvPr/>
        </p:nvPicPr>
        <p:blipFill>
          <a:blip r:embed="rId3"/>
          <a:stretch/>
        </p:blipFill>
        <p:spPr>
          <a:xfrm>
            <a:off x="2351160" y="0"/>
            <a:ext cx="4440240" cy="685800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0" name="Picture 59"/>
          <p:cNvPicPr/>
          <p:nvPr/>
        </p:nvPicPr>
        <p:blipFill>
          <a:blip r:embed="rId3"/>
          <a:stretch/>
        </p:blipFill>
        <p:spPr>
          <a:xfrm>
            <a:off x="457200" y="274680"/>
            <a:ext cx="8229600" cy="585144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1" name="Picture 60"/>
          <p:cNvPicPr/>
          <p:nvPr/>
        </p:nvPicPr>
        <p:blipFill>
          <a:blip r:embed="rId3"/>
          <a:stretch/>
        </p:blipFill>
        <p:spPr>
          <a:xfrm>
            <a:off x="457200" y="274680"/>
            <a:ext cx="8229600" cy="5440320"/>
          </a:xfrm>
          <a:prstGeom prst="rect">
            <a:avLst/>
          </a:prstGeom>
          <a:ln>
            <a:noFill/>
          </a:ln>
        </p:spPr>
      </p:pic>
      <p:sp>
        <p:nvSpPr>
          <p:cNvPr id="62" name="CustomShape 1"/>
          <p:cNvSpPr/>
          <p:nvPr/>
        </p:nvSpPr>
        <p:spPr>
          <a:xfrm>
            <a:off x="1371600" y="6019920"/>
            <a:ext cx="6477120" cy="366480"/>
          </a:xfrm>
          <a:prstGeom prst="rect">
            <a:avLst/>
          </a:prstGeom>
          <a:noFill/>
          <a:ln>
            <a:noFill/>
          </a:ln>
        </p:spPr>
        <p:style>
          <a:lnRef idx="0">
            <a:scrgbClr r="0" g="0" b="0"/>
          </a:lnRef>
          <a:fillRef idx="0">
            <a:scrgbClr r="0" g="0" b="0"/>
          </a:fillRef>
          <a:effectRef idx="0">
            <a:scrgbClr r="0" g="0" b="0"/>
          </a:effectRef>
          <a:fontRef idx="minor"/>
        </p:style>
      </p:sp>
      <p:sp>
        <p:nvSpPr>
          <p:cNvPr id="63" name="CustomShape 2"/>
          <p:cNvSpPr/>
          <p:nvPr/>
        </p:nvSpPr>
        <p:spPr>
          <a:xfrm>
            <a:off x="2743200" y="6019920"/>
            <a:ext cx="4038480" cy="368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a:latin typeface="Times New Roman"/>
              </a:rPr>
              <a:t>Huynh Cong "Nick" Ut,  June 8, 1972</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4" name="Picture 63"/>
          <p:cNvPicPr/>
          <p:nvPr/>
        </p:nvPicPr>
        <p:blipFill>
          <a:blip r:embed="rId3"/>
          <a:stretch/>
        </p:blipFill>
        <p:spPr>
          <a:xfrm>
            <a:off x="228600" y="0"/>
            <a:ext cx="8686800" cy="686268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476</Words>
  <Application>Microsoft Macintosh PowerPoint</Application>
  <PresentationFormat>On-screen Show (4:3)</PresentationFormat>
  <Paragraphs>64</Paragraphs>
  <Slides>26</Slides>
  <Notes>25</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Why did Vietnam matter to the United States?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Dom Lambek</cp:lastModifiedBy>
  <cp:revision>2</cp:revision>
  <dcterms:modified xsi:type="dcterms:W3CDTF">2015-05-26T17:12:11Z</dcterms:modified>
</cp:coreProperties>
</file>